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0" r:id="rId4"/>
    <p:sldId id="263" r:id="rId5"/>
    <p:sldId id="262" r:id="rId6"/>
    <p:sldId id="265" r:id="rId7"/>
    <p:sldId id="269" r:id="rId8"/>
    <p:sldId id="266" r:id="rId9"/>
    <p:sldId id="267" r:id="rId10"/>
    <p:sldId id="270" r:id="rId11"/>
    <p:sldId id="271" r:id="rId12"/>
    <p:sldId id="268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6AED3-01DF-054B-908E-ABFA41AD7AEE}" v="12" dt="2019-01-28T22:49:04.806"/>
    <p1510:client id="{4990F5B6-67D9-5D29-04BB-A226B463F014}" v="3" dt="2019-01-28T14:58:30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el Danz" userId="S::noel.danz@student.hpi.de::95ceb1fb-6d2b-4f4b-a0c3-30096f2c0cdc" providerId="AD" clId="Web-{52A084A6-4EB2-3CA2-F075-2BFA93BDA132}"/>
    <pc:docChg chg="modSld">
      <pc:chgData name="Noel Danz" userId="S::noel.danz@student.hpi.de::95ceb1fb-6d2b-4f4b-a0c3-30096f2c0cdc" providerId="AD" clId="Web-{52A084A6-4EB2-3CA2-F075-2BFA93BDA132}" dt="2019-01-28T15:21:37.461" v="16"/>
      <pc:docMkLst>
        <pc:docMk/>
      </pc:docMkLst>
      <pc:sldChg chg="modSp">
        <pc:chgData name="Noel Danz" userId="S::noel.danz@student.hpi.de::95ceb1fb-6d2b-4f4b-a0c3-30096f2c0cdc" providerId="AD" clId="Web-{52A084A6-4EB2-3CA2-F075-2BFA93BDA132}" dt="2019-01-28T15:21:20.523" v="13" actId="20577"/>
        <pc:sldMkLst>
          <pc:docMk/>
          <pc:sldMk cId="1376709218" sldId="264"/>
        </pc:sldMkLst>
        <pc:spChg chg="mod">
          <ac:chgData name="Noel Danz" userId="S::noel.danz@student.hpi.de::95ceb1fb-6d2b-4f4b-a0c3-30096f2c0cdc" providerId="AD" clId="Web-{52A084A6-4EB2-3CA2-F075-2BFA93BDA132}" dt="2019-01-28T15:21:20.523" v="13" actId="20577"/>
          <ac:spMkLst>
            <pc:docMk/>
            <pc:sldMk cId="1376709218" sldId="264"/>
            <ac:spMk id="3" creationId="{CDE5C27A-0B82-4D3A-82FD-A783BF7E6F00}"/>
          </ac:spMkLst>
        </pc:spChg>
      </pc:sldChg>
      <pc:sldChg chg="addSp">
        <pc:chgData name="Noel Danz" userId="S::noel.danz@student.hpi.de::95ceb1fb-6d2b-4f4b-a0c3-30096f2c0cdc" providerId="AD" clId="Web-{52A084A6-4EB2-3CA2-F075-2BFA93BDA132}" dt="2019-01-28T15:21:37.461" v="16"/>
        <pc:sldMkLst>
          <pc:docMk/>
          <pc:sldMk cId="3439072830" sldId="266"/>
        </pc:sldMkLst>
        <pc:grpChg chg="add">
          <ac:chgData name="Noel Danz" userId="S::noel.danz@student.hpi.de::95ceb1fb-6d2b-4f4b-a0c3-30096f2c0cdc" providerId="AD" clId="Web-{52A084A6-4EB2-3CA2-F075-2BFA93BDA132}" dt="2019-01-28T15:21:37.461" v="16"/>
          <ac:grpSpMkLst>
            <pc:docMk/>
            <pc:sldMk cId="3439072830" sldId="266"/>
            <ac:grpSpMk id="10" creationId="{52F14A9E-0FEA-4889-9ECF-9BEEDE83BBD2}"/>
          </ac:grpSpMkLst>
        </pc:grpChg>
      </pc:sldChg>
    </pc:docChg>
  </pc:docChgLst>
  <pc:docChgLst>
    <pc:chgData name="Noel Danz" userId="S::noel.danz@student.hpi.de::95ceb1fb-6d2b-4f4b-a0c3-30096f2c0cdc" providerId="AD" clId="Web-{21F6AED3-01DF-054B-908E-ABFA41AD7AEE}"/>
    <pc:docChg chg="addSld delSld modSld sldOrd">
      <pc:chgData name="Noel Danz" userId="S::noel.danz@student.hpi.de::95ceb1fb-6d2b-4f4b-a0c3-30096f2c0cdc" providerId="AD" clId="Web-{21F6AED3-01DF-054B-908E-ABFA41AD7AEE}" dt="2019-01-28T22:52:24.305" v="953" actId="20577"/>
      <pc:docMkLst>
        <pc:docMk/>
      </pc:docMkLst>
      <pc:sldChg chg="modSp">
        <pc:chgData name="Noel Danz" userId="S::noel.danz@student.hpi.de::95ceb1fb-6d2b-4f4b-a0c3-30096f2c0cdc" providerId="AD" clId="Web-{21F6AED3-01DF-054B-908E-ABFA41AD7AEE}" dt="2019-01-28T22:31:00.641" v="670" actId="20577"/>
        <pc:sldMkLst>
          <pc:docMk/>
          <pc:sldMk cId="2126452785" sldId="262"/>
        </pc:sldMkLst>
        <pc:spChg chg="mod">
          <ac:chgData name="Noel Danz" userId="S::noel.danz@student.hpi.de::95ceb1fb-6d2b-4f4b-a0c3-30096f2c0cdc" providerId="AD" clId="Web-{21F6AED3-01DF-054B-908E-ABFA41AD7AEE}" dt="2019-01-28T22:31:00.641" v="670" actId="20577"/>
          <ac:spMkLst>
            <pc:docMk/>
            <pc:sldMk cId="2126452785" sldId="262"/>
            <ac:spMk id="2" creationId="{3BA1CB36-AA20-4D2B-8375-60B00C895959}"/>
          </ac:spMkLst>
        </pc:spChg>
      </pc:sldChg>
      <pc:sldChg chg="modSp">
        <pc:chgData name="Noel Danz" userId="S::noel.danz@student.hpi.de::95ceb1fb-6d2b-4f4b-a0c3-30096f2c0cdc" providerId="AD" clId="Web-{21F6AED3-01DF-054B-908E-ABFA41AD7AEE}" dt="2019-01-28T22:31:08.844" v="675" actId="20577"/>
        <pc:sldMkLst>
          <pc:docMk/>
          <pc:sldMk cId="712948683" sldId="263"/>
        </pc:sldMkLst>
        <pc:spChg chg="mod">
          <ac:chgData name="Noel Danz" userId="S::noel.danz@student.hpi.de::95ceb1fb-6d2b-4f4b-a0c3-30096f2c0cdc" providerId="AD" clId="Web-{21F6AED3-01DF-054B-908E-ABFA41AD7AEE}" dt="2019-01-28T22:31:08.844" v="675" actId="20577"/>
          <ac:spMkLst>
            <pc:docMk/>
            <pc:sldMk cId="712948683" sldId="263"/>
            <ac:spMk id="2" creationId="{AEE60CD4-0494-4010-B3C5-D61C4AFABB72}"/>
          </ac:spMkLst>
        </pc:spChg>
      </pc:sldChg>
      <pc:sldChg chg="del">
        <pc:chgData name="Noel Danz" userId="S::noel.danz@student.hpi.de::95ceb1fb-6d2b-4f4b-a0c3-30096f2c0cdc" providerId="AD" clId="Web-{21F6AED3-01DF-054B-908E-ABFA41AD7AEE}" dt="2019-01-28T22:29:24.486" v="592"/>
        <pc:sldMkLst>
          <pc:docMk/>
          <pc:sldMk cId="1376709218" sldId="264"/>
        </pc:sldMkLst>
      </pc:sldChg>
      <pc:sldChg chg="modSp">
        <pc:chgData name="Noel Danz" userId="S::noel.danz@student.hpi.de::95ceb1fb-6d2b-4f4b-a0c3-30096f2c0cdc" providerId="AD" clId="Web-{21F6AED3-01DF-054B-908E-ABFA41AD7AEE}" dt="2019-01-28T22:52:21.789" v="951" actId="20577"/>
        <pc:sldMkLst>
          <pc:docMk/>
          <pc:sldMk cId="2734821312" sldId="265"/>
        </pc:sldMkLst>
        <pc:spChg chg="mod">
          <ac:chgData name="Noel Danz" userId="S::noel.danz@student.hpi.de::95ceb1fb-6d2b-4f4b-a0c3-30096f2c0cdc" providerId="AD" clId="Web-{21F6AED3-01DF-054B-908E-ABFA41AD7AEE}" dt="2019-01-28T22:52:21.789" v="951" actId="20577"/>
          <ac:spMkLst>
            <pc:docMk/>
            <pc:sldMk cId="2734821312" sldId="265"/>
            <ac:spMk id="3" creationId="{C891CA6A-2399-49AD-82FC-19C35DBD3682}"/>
          </ac:spMkLst>
        </pc:spChg>
      </pc:sldChg>
      <pc:sldChg chg="modSp">
        <pc:chgData name="Noel Danz" userId="S::noel.danz@student.hpi.de::95ceb1fb-6d2b-4f4b-a0c3-30096f2c0cdc" providerId="AD" clId="Web-{21F6AED3-01DF-054B-908E-ABFA41AD7AEE}" dt="2019-01-28T22:27:36.627" v="459" actId="20577"/>
        <pc:sldMkLst>
          <pc:docMk/>
          <pc:sldMk cId="3439072830" sldId="266"/>
        </pc:sldMkLst>
        <pc:spChg chg="mod">
          <ac:chgData name="Noel Danz" userId="S::noel.danz@student.hpi.de::95ceb1fb-6d2b-4f4b-a0c3-30096f2c0cdc" providerId="AD" clId="Web-{21F6AED3-01DF-054B-908E-ABFA41AD7AEE}" dt="2019-01-28T22:27:36.627" v="459" actId="20577"/>
          <ac:spMkLst>
            <pc:docMk/>
            <pc:sldMk cId="3439072830" sldId="266"/>
            <ac:spMk id="3" creationId="{9FEC25AF-38AA-4BFD-81CB-D479E9D3E289}"/>
          </ac:spMkLst>
        </pc:spChg>
      </pc:sldChg>
      <pc:sldChg chg="mod modShow">
        <pc:chgData name="Noel Danz" userId="S::noel.danz@student.hpi.de::95ceb1fb-6d2b-4f4b-a0c3-30096f2c0cdc" providerId="AD" clId="Web-{21F6AED3-01DF-054B-908E-ABFA41AD7AEE}" dt="2019-01-28T22:51:21.164" v="899"/>
        <pc:sldMkLst>
          <pc:docMk/>
          <pc:sldMk cId="245971683" sldId="267"/>
        </pc:sldMkLst>
      </pc:sldChg>
      <pc:sldChg chg="addSp delSp modSp new mod modClrScheme chgLayout">
        <pc:chgData name="Noel Danz" userId="S::noel.danz@student.hpi.de::95ceb1fb-6d2b-4f4b-a0c3-30096f2c0cdc" providerId="AD" clId="Web-{21F6AED3-01DF-054B-908E-ABFA41AD7AEE}" dt="2019-01-28T22:33:32.187" v="731" actId="1076"/>
        <pc:sldMkLst>
          <pc:docMk/>
          <pc:sldMk cId="273035560" sldId="268"/>
        </pc:sldMkLst>
        <pc:spChg chg="mod ord">
          <ac:chgData name="Noel Danz" userId="S::noel.danz@student.hpi.de::95ceb1fb-6d2b-4f4b-a0c3-30096f2c0cdc" providerId="AD" clId="Web-{21F6AED3-01DF-054B-908E-ABFA41AD7AEE}" dt="2019-01-28T22:23:17.097" v="104" actId="20577"/>
          <ac:spMkLst>
            <pc:docMk/>
            <pc:sldMk cId="273035560" sldId="268"/>
            <ac:spMk id="2" creationId="{FD56C889-1727-467B-BF01-00C8A177B4B4}"/>
          </ac:spMkLst>
        </pc:spChg>
        <pc:spChg chg="mod ord">
          <ac:chgData name="Noel Danz" userId="S::noel.danz@student.hpi.de::95ceb1fb-6d2b-4f4b-a0c3-30096f2c0cdc" providerId="AD" clId="Web-{21F6AED3-01DF-054B-908E-ABFA41AD7AEE}" dt="2019-01-28T22:29:58.110" v="639" actId="20577"/>
          <ac:spMkLst>
            <pc:docMk/>
            <pc:sldMk cId="273035560" sldId="268"/>
            <ac:spMk id="3" creationId="{51CFB4F8-836A-48FF-87C1-241E62E0728B}"/>
          </ac:spMkLst>
        </pc:spChg>
        <pc:spChg chg="mod ord">
          <ac:chgData name="Noel Danz" userId="S::noel.danz@student.hpi.de::95ceb1fb-6d2b-4f4b-a0c3-30096f2c0cdc" providerId="AD" clId="Web-{21F6AED3-01DF-054B-908E-ABFA41AD7AEE}" dt="2019-01-28T22:23:02.660" v="77"/>
          <ac:spMkLst>
            <pc:docMk/>
            <pc:sldMk cId="273035560" sldId="268"/>
            <ac:spMk id="4" creationId="{215DEA1D-4DE9-4301-A7D7-F339A9A795E3}"/>
          </ac:spMkLst>
        </pc:spChg>
        <pc:spChg chg="mod ord">
          <ac:chgData name="Noel Danz" userId="S::noel.danz@student.hpi.de::95ceb1fb-6d2b-4f4b-a0c3-30096f2c0cdc" providerId="AD" clId="Web-{21F6AED3-01DF-054B-908E-ABFA41AD7AEE}" dt="2019-01-28T22:23:02.660" v="77"/>
          <ac:spMkLst>
            <pc:docMk/>
            <pc:sldMk cId="273035560" sldId="268"/>
            <ac:spMk id="5" creationId="{B865B074-C3A6-41F6-9B25-05594DC784F4}"/>
          </ac:spMkLst>
        </pc:spChg>
        <pc:spChg chg="mod ord">
          <ac:chgData name="Noel Danz" userId="S::noel.danz@student.hpi.de::95ceb1fb-6d2b-4f4b-a0c3-30096f2c0cdc" providerId="AD" clId="Web-{21F6AED3-01DF-054B-908E-ABFA41AD7AEE}" dt="2019-01-28T22:23:02.660" v="77"/>
          <ac:spMkLst>
            <pc:docMk/>
            <pc:sldMk cId="273035560" sldId="268"/>
            <ac:spMk id="6" creationId="{AAF0851C-69FB-42AF-B66D-39346B82270B}"/>
          </ac:spMkLst>
        </pc:spChg>
        <pc:spChg chg="add del mod">
          <ac:chgData name="Noel Danz" userId="S::noel.danz@student.hpi.de::95ceb1fb-6d2b-4f4b-a0c3-30096f2c0cdc" providerId="AD" clId="Web-{21F6AED3-01DF-054B-908E-ABFA41AD7AEE}" dt="2019-01-28T22:33:11.187" v="717"/>
          <ac:spMkLst>
            <pc:docMk/>
            <pc:sldMk cId="273035560" sldId="268"/>
            <ac:spMk id="11" creationId="{9D7AC558-63C6-4052-84CE-68FF5C7EE160}"/>
          </ac:spMkLst>
        </pc:spChg>
        <pc:spChg chg="add mod">
          <ac:chgData name="Noel Danz" userId="S::noel.danz@student.hpi.de::95ceb1fb-6d2b-4f4b-a0c3-30096f2c0cdc" providerId="AD" clId="Web-{21F6AED3-01DF-054B-908E-ABFA41AD7AEE}" dt="2019-01-28T22:33:32.187" v="731" actId="1076"/>
          <ac:spMkLst>
            <pc:docMk/>
            <pc:sldMk cId="273035560" sldId="268"/>
            <ac:spMk id="13" creationId="{4DCEFFA0-DEC9-4666-9469-41A1D623299E}"/>
          </ac:spMkLst>
        </pc:spChg>
        <pc:grpChg chg="add">
          <ac:chgData name="Noel Danz" userId="S::noel.danz@student.hpi.de::95ceb1fb-6d2b-4f4b-a0c3-30096f2c0cdc" providerId="AD" clId="Web-{21F6AED3-01DF-054B-908E-ABFA41AD7AEE}" dt="2019-01-28T22:23:22.441" v="106"/>
          <ac:grpSpMkLst>
            <pc:docMk/>
            <pc:sldMk cId="273035560" sldId="268"/>
            <ac:grpSpMk id="10" creationId="{A7E9C574-FCE8-44CD-9D25-64996C0BEFD5}"/>
          </ac:grpSpMkLst>
        </pc:grpChg>
      </pc:sldChg>
      <pc:sldChg chg="modSp add replId">
        <pc:chgData name="Noel Danz" userId="S::noel.danz@student.hpi.de::95ceb1fb-6d2b-4f4b-a0c3-30096f2c0cdc" providerId="AD" clId="Web-{21F6AED3-01DF-054B-908E-ABFA41AD7AEE}" dt="2019-01-28T22:31:36.188" v="689" actId="20577"/>
        <pc:sldMkLst>
          <pc:docMk/>
          <pc:sldMk cId="828114250" sldId="269"/>
        </pc:sldMkLst>
        <pc:spChg chg="mod">
          <ac:chgData name="Noel Danz" userId="S::noel.danz@student.hpi.de::95ceb1fb-6d2b-4f4b-a0c3-30096f2c0cdc" providerId="AD" clId="Web-{21F6AED3-01DF-054B-908E-ABFA41AD7AEE}" dt="2019-01-28T22:27:09.565" v="450" actId="20577"/>
          <ac:spMkLst>
            <pc:docMk/>
            <pc:sldMk cId="828114250" sldId="269"/>
            <ac:spMk id="2" creationId="{79A32A2B-E0E8-4C80-9B84-CE1211DCDED6}"/>
          </ac:spMkLst>
        </pc:spChg>
        <pc:spChg chg="mod">
          <ac:chgData name="Noel Danz" userId="S::noel.danz@student.hpi.de::95ceb1fb-6d2b-4f4b-a0c3-30096f2c0cdc" providerId="AD" clId="Web-{21F6AED3-01DF-054B-908E-ABFA41AD7AEE}" dt="2019-01-28T22:31:36.188" v="689" actId="20577"/>
          <ac:spMkLst>
            <pc:docMk/>
            <pc:sldMk cId="828114250" sldId="269"/>
            <ac:spMk id="3" creationId="{C891CA6A-2399-49AD-82FC-19C35DBD3682}"/>
          </ac:spMkLst>
        </pc:spChg>
      </pc:sldChg>
      <pc:sldChg chg="addSp delSp modSp new mod modShow">
        <pc:chgData name="Noel Danz" userId="S::noel.danz@student.hpi.de::95ceb1fb-6d2b-4f4b-a0c3-30096f2c0cdc" providerId="AD" clId="Web-{21F6AED3-01DF-054B-908E-ABFA41AD7AEE}" dt="2019-01-28T22:51:21.008" v="897"/>
        <pc:sldMkLst>
          <pc:docMk/>
          <pc:sldMk cId="1046767086" sldId="270"/>
        </pc:sldMkLst>
        <pc:spChg chg="del">
          <ac:chgData name="Noel Danz" userId="S::noel.danz@student.hpi.de::95ceb1fb-6d2b-4f4b-a0c3-30096f2c0cdc" providerId="AD" clId="Web-{21F6AED3-01DF-054B-908E-ABFA41AD7AEE}" dt="2019-01-28T22:41:07.356" v="735"/>
          <ac:spMkLst>
            <pc:docMk/>
            <pc:sldMk cId="1046767086" sldId="270"/>
            <ac:spMk id="2" creationId="{1EC9269F-C7B7-4351-9DB8-0D556F0C24BC}"/>
          </ac:spMkLst>
        </pc:spChg>
        <pc:spChg chg="del">
          <ac:chgData name="Noel Danz" userId="S::noel.danz@student.hpi.de::95ceb1fb-6d2b-4f4b-a0c3-30096f2c0cdc" providerId="AD" clId="Web-{21F6AED3-01DF-054B-908E-ABFA41AD7AEE}" dt="2019-01-28T22:41:10.231" v="736"/>
          <ac:spMkLst>
            <pc:docMk/>
            <pc:sldMk cId="1046767086" sldId="270"/>
            <ac:spMk id="3" creationId="{0534A5BD-8E1D-4DDC-B787-8A42BF2B74FF}"/>
          </ac:spMkLst>
        </pc:spChg>
        <pc:spChg chg="add mod">
          <ac:chgData name="Noel Danz" userId="S::noel.danz@student.hpi.de::95ceb1fb-6d2b-4f4b-a0c3-30096f2c0cdc" providerId="AD" clId="Web-{21F6AED3-01DF-054B-908E-ABFA41AD7AEE}" dt="2019-01-28T22:49:34.962" v="868" actId="1076"/>
          <ac:spMkLst>
            <pc:docMk/>
            <pc:sldMk cId="1046767086" sldId="270"/>
            <ac:spMk id="26" creationId="{9314BED9-A898-44E9-BD0F-083F6DDDCF78}"/>
          </ac:spMkLst>
        </pc:spChg>
        <pc:spChg chg="add mod">
          <ac:chgData name="Noel Danz" userId="S::noel.danz@student.hpi.de::95ceb1fb-6d2b-4f4b-a0c3-30096f2c0cdc" providerId="AD" clId="Web-{21F6AED3-01DF-054B-908E-ABFA41AD7AEE}" dt="2019-01-28T22:49:43.681" v="870" actId="1076"/>
          <ac:spMkLst>
            <pc:docMk/>
            <pc:sldMk cId="1046767086" sldId="270"/>
            <ac:spMk id="27" creationId="{8C7B39D5-CACA-4206-B896-8675F1716A2D}"/>
          </ac:spMkLst>
        </pc:spChg>
        <pc:spChg chg="add del mod">
          <ac:chgData name="Noel Danz" userId="S::noel.danz@student.hpi.de::95ceb1fb-6d2b-4f4b-a0c3-30096f2c0cdc" providerId="AD" clId="Web-{21F6AED3-01DF-054B-908E-ABFA41AD7AEE}" dt="2019-01-28T22:49:16.368" v="864"/>
          <ac:spMkLst>
            <pc:docMk/>
            <pc:sldMk cId="1046767086" sldId="270"/>
            <ac:spMk id="28" creationId="{A0AE1499-24C9-45FB-BE9F-F6B6EF1CE78B}"/>
          </ac:spMkLst>
        </pc:spChg>
        <pc:spChg chg="add mod">
          <ac:chgData name="Noel Danz" userId="S::noel.danz@student.hpi.de::95ceb1fb-6d2b-4f4b-a0c3-30096f2c0cdc" providerId="AD" clId="Web-{21F6AED3-01DF-054B-908E-ABFA41AD7AEE}" dt="2019-01-28T22:50:00.556" v="875" actId="688"/>
          <ac:spMkLst>
            <pc:docMk/>
            <pc:sldMk cId="1046767086" sldId="270"/>
            <ac:spMk id="29" creationId="{9E630C80-2C83-4065-AB13-CA5300D4FD9A}"/>
          </ac:spMkLst>
        </pc:spChg>
        <pc:picChg chg="add mod">
          <ac:chgData name="Noel Danz" userId="S::noel.danz@student.hpi.de::95ceb1fb-6d2b-4f4b-a0c3-30096f2c0cdc" providerId="AD" clId="Web-{21F6AED3-01DF-054B-908E-ABFA41AD7AEE}" dt="2019-01-28T22:46:25.385" v="828"/>
          <ac:picMkLst>
            <pc:docMk/>
            <pc:sldMk cId="1046767086" sldId="270"/>
            <ac:picMk id="7" creationId="{AB47E33D-8531-4BDE-A898-4FDBE098BD2B}"/>
          </ac:picMkLst>
        </pc:picChg>
        <pc:picChg chg="add mod modCrop">
          <ac:chgData name="Noel Danz" userId="S::noel.danz@student.hpi.de::95ceb1fb-6d2b-4f4b-a0c3-30096f2c0cdc" providerId="AD" clId="Web-{21F6AED3-01DF-054B-908E-ABFA41AD7AEE}" dt="2019-01-28T22:46:40.385" v="833" actId="1076"/>
          <ac:picMkLst>
            <pc:docMk/>
            <pc:sldMk cId="1046767086" sldId="270"/>
            <ac:picMk id="9" creationId="{B4D025A8-5418-4BE1-A2F6-2C911DF010DA}"/>
          </ac:picMkLst>
        </pc:picChg>
        <pc:picChg chg="add mod">
          <ac:chgData name="Noel Danz" userId="S::noel.danz@student.hpi.de::95ceb1fb-6d2b-4f4b-a0c3-30096f2c0cdc" providerId="AD" clId="Web-{21F6AED3-01DF-054B-908E-ABFA41AD7AEE}" dt="2019-01-28T22:49:31.025" v="866" actId="1076"/>
          <ac:picMkLst>
            <pc:docMk/>
            <pc:sldMk cId="1046767086" sldId="270"/>
            <ac:picMk id="11" creationId="{C252BF16-F0A2-444B-A9E7-9690BBC9812C}"/>
          </ac:picMkLst>
        </pc:picChg>
        <pc:picChg chg="add mod modCrop">
          <ac:chgData name="Noel Danz" userId="S::noel.danz@student.hpi.de::95ceb1fb-6d2b-4f4b-a0c3-30096f2c0cdc" providerId="AD" clId="Web-{21F6AED3-01DF-054B-908E-ABFA41AD7AEE}" dt="2019-01-28T22:46:54.729" v="838" actId="1076"/>
          <ac:picMkLst>
            <pc:docMk/>
            <pc:sldMk cId="1046767086" sldId="270"/>
            <ac:picMk id="13" creationId="{E1D6FFDC-5CAE-4617-B477-2CEFF9AEDBA5}"/>
          </ac:picMkLst>
        </pc:picChg>
        <pc:picChg chg="add mod">
          <ac:chgData name="Noel Danz" userId="S::noel.danz@student.hpi.de::95ceb1fb-6d2b-4f4b-a0c3-30096f2c0cdc" providerId="AD" clId="Web-{21F6AED3-01DF-054B-908E-ABFA41AD7AEE}" dt="2019-01-28T22:47:06.369" v="841" actId="1076"/>
          <ac:picMkLst>
            <pc:docMk/>
            <pc:sldMk cId="1046767086" sldId="270"/>
            <ac:picMk id="15" creationId="{9C826D2D-1234-4F8D-BED4-FF9BC23E64F9}"/>
          </ac:picMkLst>
        </pc:picChg>
        <pc:picChg chg="add del mod">
          <ac:chgData name="Noel Danz" userId="S::noel.danz@student.hpi.de::95ceb1fb-6d2b-4f4b-a0c3-30096f2c0cdc" providerId="AD" clId="Web-{21F6AED3-01DF-054B-908E-ABFA41AD7AEE}" dt="2019-01-28T22:44:53.839" v="800"/>
          <ac:picMkLst>
            <pc:docMk/>
            <pc:sldMk cId="1046767086" sldId="270"/>
            <ac:picMk id="17" creationId="{A9389F66-64D3-40AF-8F3C-8702BB31FF9F}"/>
          </ac:picMkLst>
        </pc:picChg>
        <pc:picChg chg="add del mod">
          <ac:chgData name="Noel Danz" userId="S::noel.danz@student.hpi.de::95ceb1fb-6d2b-4f4b-a0c3-30096f2c0cdc" providerId="AD" clId="Web-{21F6AED3-01DF-054B-908E-ABFA41AD7AEE}" dt="2019-01-28T22:44:51.901" v="798"/>
          <ac:picMkLst>
            <pc:docMk/>
            <pc:sldMk cId="1046767086" sldId="270"/>
            <ac:picMk id="19" creationId="{4DEBE3E3-5B44-43BD-8391-2C23F87DDC91}"/>
          </ac:picMkLst>
        </pc:picChg>
        <pc:picChg chg="add del mod">
          <ac:chgData name="Noel Danz" userId="S::noel.danz@student.hpi.de::95ceb1fb-6d2b-4f4b-a0c3-30096f2c0cdc" providerId="AD" clId="Web-{21F6AED3-01DF-054B-908E-ABFA41AD7AEE}" dt="2019-01-28T22:44:52.589" v="799"/>
          <ac:picMkLst>
            <pc:docMk/>
            <pc:sldMk cId="1046767086" sldId="270"/>
            <ac:picMk id="21" creationId="{4272E986-45E9-4869-9916-05AB9572FF32}"/>
          </ac:picMkLst>
        </pc:picChg>
        <pc:picChg chg="add del mod">
          <ac:chgData name="Noel Danz" userId="S::noel.danz@student.hpi.de::95ceb1fb-6d2b-4f4b-a0c3-30096f2c0cdc" providerId="AD" clId="Web-{21F6AED3-01DF-054B-908E-ABFA41AD7AEE}" dt="2019-01-28T22:44:54.589" v="801"/>
          <ac:picMkLst>
            <pc:docMk/>
            <pc:sldMk cId="1046767086" sldId="270"/>
            <ac:picMk id="23" creationId="{7C111B4C-DA37-4DF0-AF5B-F58E441599D9}"/>
          </ac:picMkLst>
        </pc:picChg>
        <pc:picChg chg="add mod modCrop">
          <ac:chgData name="Noel Danz" userId="S::noel.danz@student.hpi.de::95ceb1fb-6d2b-4f4b-a0c3-30096f2c0cdc" providerId="AD" clId="Web-{21F6AED3-01DF-054B-908E-ABFA41AD7AEE}" dt="2019-01-28T22:49:31.040" v="867" actId="1076"/>
          <ac:picMkLst>
            <pc:docMk/>
            <pc:sldMk cId="1046767086" sldId="270"/>
            <ac:picMk id="25" creationId="{4A94D717-5CDD-4B10-9886-CAF1D98933A6}"/>
          </ac:picMkLst>
        </pc:picChg>
      </pc:sldChg>
      <pc:sldChg chg="addSp delSp modSp add del ord replId">
        <pc:chgData name="Noel Danz" userId="S::noel.danz@student.hpi.de::95ceb1fb-6d2b-4f4b-a0c3-30096f2c0cdc" providerId="AD" clId="Web-{21F6AED3-01DF-054B-908E-ABFA41AD7AEE}" dt="2019-01-28T22:32:31.469" v="708"/>
        <pc:sldMkLst>
          <pc:docMk/>
          <pc:sldMk cId="2862187280" sldId="270"/>
        </pc:sldMkLst>
        <pc:spChg chg="del">
          <ac:chgData name="Noel Danz" userId="S::noel.danz@student.hpi.de::95ceb1fb-6d2b-4f4b-a0c3-30096f2c0cdc" providerId="AD" clId="Web-{21F6AED3-01DF-054B-908E-ABFA41AD7AEE}" dt="2019-01-28T22:32:14" v="700"/>
          <ac:spMkLst>
            <pc:docMk/>
            <pc:sldMk cId="2862187280" sldId="270"/>
            <ac:spMk id="2" creationId="{3BA1CB36-AA20-4D2B-8375-60B00C895959}"/>
          </ac:spMkLst>
        </pc:spChg>
        <pc:spChg chg="del mod">
          <ac:chgData name="Noel Danz" userId="S::noel.danz@student.hpi.de::95ceb1fb-6d2b-4f4b-a0c3-30096f2c0cdc" providerId="AD" clId="Web-{21F6AED3-01DF-054B-908E-ABFA41AD7AEE}" dt="2019-01-28T22:32:09.078" v="699"/>
          <ac:spMkLst>
            <pc:docMk/>
            <pc:sldMk cId="2862187280" sldId="270"/>
            <ac:spMk id="3" creationId="{890B2F37-86CF-4BAD-8147-F98EB0873C01}"/>
          </ac:spMkLst>
        </pc:spChg>
        <pc:spChg chg="add mod">
          <ac:chgData name="Noel Danz" userId="S::noel.danz@student.hpi.de::95ceb1fb-6d2b-4f4b-a0c3-30096f2c0cdc" providerId="AD" clId="Web-{21F6AED3-01DF-054B-908E-ABFA41AD7AEE}" dt="2019-01-28T22:32:09.078" v="699"/>
          <ac:spMkLst>
            <pc:docMk/>
            <pc:sldMk cId="2862187280" sldId="270"/>
            <ac:spMk id="10" creationId="{670923FA-76B4-4B1F-B78F-9D614E721509}"/>
          </ac:spMkLst>
        </pc:spChg>
        <pc:spChg chg="add mod">
          <ac:chgData name="Noel Danz" userId="S::noel.danz@student.hpi.de::95ceb1fb-6d2b-4f4b-a0c3-30096f2c0cdc" providerId="AD" clId="Web-{21F6AED3-01DF-054B-908E-ABFA41AD7AEE}" dt="2019-01-28T22:32:19.156" v="705" actId="20577"/>
          <ac:spMkLst>
            <pc:docMk/>
            <pc:sldMk cId="2862187280" sldId="270"/>
            <ac:spMk id="15" creationId="{22DD3AAE-79D6-4D7D-A9BB-3637E98958F8}"/>
          </ac:spMkLst>
        </pc:spChg>
        <pc:picChg chg="del">
          <ac:chgData name="Noel Danz" userId="S::noel.danz@student.hpi.de::95ceb1fb-6d2b-4f4b-a0c3-30096f2c0cdc" providerId="AD" clId="Web-{21F6AED3-01DF-054B-908E-ABFA41AD7AEE}" dt="2019-01-28T22:32:05.219" v="694"/>
          <ac:picMkLst>
            <pc:docMk/>
            <pc:sldMk cId="2862187280" sldId="270"/>
            <ac:picMk id="4" creationId="{A3CEE80E-3B86-48D6-9001-2E48DE003EAE}"/>
          </ac:picMkLst>
        </pc:picChg>
      </pc:sldChg>
      <pc:sldChg chg="add del replId">
        <pc:chgData name="Noel Danz" userId="S::noel.danz@student.hpi.de::95ceb1fb-6d2b-4f4b-a0c3-30096f2c0cdc" providerId="AD" clId="Web-{21F6AED3-01DF-054B-908E-ABFA41AD7AEE}" dt="2019-01-28T22:32:55.328" v="710"/>
        <pc:sldMkLst>
          <pc:docMk/>
          <pc:sldMk cId="3693675402" sldId="270"/>
        </pc:sldMkLst>
      </pc:sldChg>
      <pc:sldChg chg="delSp modSp add mod replId modShow">
        <pc:chgData name="Noel Danz" userId="S::noel.danz@student.hpi.de::95ceb1fb-6d2b-4f4b-a0c3-30096f2c0cdc" providerId="AD" clId="Web-{21F6AED3-01DF-054B-908E-ABFA41AD7AEE}" dt="2019-01-28T22:51:21.118" v="898"/>
        <pc:sldMkLst>
          <pc:docMk/>
          <pc:sldMk cId="2098638054" sldId="271"/>
        </pc:sldMkLst>
        <pc:picChg chg="del">
          <ac:chgData name="Noel Danz" userId="S::noel.danz@student.hpi.de::95ceb1fb-6d2b-4f4b-a0c3-30096f2c0cdc" providerId="AD" clId="Web-{21F6AED3-01DF-054B-908E-ABFA41AD7AEE}" dt="2019-01-28T22:50:09.009" v="879"/>
          <ac:picMkLst>
            <pc:docMk/>
            <pc:sldMk cId="2098638054" sldId="271"/>
            <ac:picMk id="7" creationId="{AB47E33D-8531-4BDE-A898-4FDBE098BD2B}"/>
          </ac:picMkLst>
        </pc:picChg>
        <pc:picChg chg="del">
          <ac:chgData name="Noel Danz" userId="S::noel.danz@student.hpi.de::95ceb1fb-6d2b-4f4b-a0c3-30096f2c0cdc" providerId="AD" clId="Web-{21F6AED3-01DF-054B-908E-ABFA41AD7AEE}" dt="2019-01-28T22:50:09.009" v="878"/>
          <ac:picMkLst>
            <pc:docMk/>
            <pc:sldMk cId="2098638054" sldId="271"/>
            <ac:picMk id="9" creationId="{B4D025A8-5418-4BE1-A2F6-2C911DF010DA}"/>
          </ac:picMkLst>
        </pc:picChg>
        <pc:picChg chg="del">
          <ac:chgData name="Noel Danz" userId="S::noel.danz@student.hpi.de::95ceb1fb-6d2b-4f4b-a0c3-30096f2c0cdc" providerId="AD" clId="Web-{21F6AED3-01DF-054B-908E-ABFA41AD7AEE}" dt="2019-01-28T22:50:09.009" v="877"/>
          <ac:picMkLst>
            <pc:docMk/>
            <pc:sldMk cId="2098638054" sldId="271"/>
            <ac:picMk id="11" creationId="{C252BF16-F0A2-444B-A9E7-9690BBC9812C}"/>
          </ac:picMkLst>
        </pc:picChg>
        <pc:picChg chg="del">
          <ac:chgData name="Noel Danz" userId="S::noel.danz@student.hpi.de::95ceb1fb-6d2b-4f4b-a0c3-30096f2c0cdc" providerId="AD" clId="Web-{21F6AED3-01DF-054B-908E-ABFA41AD7AEE}" dt="2019-01-28T22:50:11.290" v="880"/>
          <ac:picMkLst>
            <pc:docMk/>
            <pc:sldMk cId="2098638054" sldId="271"/>
            <ac:picMk id="13" creationId="{E1D6FFDC-5CAE-4617-B477-2CEFF9AEDBA5}"/>
          </ac:picMkLst>
        </pc:picChg>
        <pc:picChg chg="mod">
          <ac:chgData name="Noel Danz" userId="S::noel.danz@student.hpi.de::95ceb1fb-6d2b-4f4b-a0c3-30096f2c0cdc" providerId="AD" clId="Web-{21F6AED3-01DF-054B-908E-ABFA41AD7AEE}" dt="2019-01-28T22:50:54.540" v="894" actId="14100"/>
          <ac:picMkLst>
            <pc:docMk/>
            <pc:sldMk cId="2098638054" sldId="271"/>
            <ac:picMk id="15" creationId="{9C826D2D-1234-4F8D-BED4-FF9BC23E64F9}"/>
          </ac:picMkLst>
        </pc:picChg>
        <pc:picChg chg="mod">
          <ac:chgData name="Noel Danz" userId="S::noel.danz@student.hpi.de::95ceb1fb-6d2b-4f4b-a0c3-30096f2c0cdc" providerId="AD" clId="Web-{21F6AED3-01DF-054B-908E-ABFA41AD7AEE}" dt="2019-01-28T22:51:02.899" v="896" actId="1076"/>
          <ac:picMkLst>
            <pc:docMk/>
            <pc:sldMk cId="2098638054" sldId="271"/>
            <ac:picMk id="17" creationId="{A9389F66-64D3-40AF-8F3C-8702BB31FF9F}"/>
          </ac:picMkLst>
        </pc:picChg>
        <pc:picChg chg="mod">
          <ac:chgData name="Noel Danz" userId="S::noel.danz@student.hpi.de::95ceb1fb-6d2b-4f4b-a0c3-30096f2c0cdc" providerId="AD" clId="Web-{21F6AED3-01DF-054B-908E-ABFA41AD7AEE}" dt="2019-01-28T22:50:37.087" v="889" actId="14100"/>
          <ac:picMkLst>
            <pc:docMk/>
            <pc:sldMk cId="2098638054" sldId="271"/>
            <ac:picMk id="19" creationId="{4DEBE3E3-5B44-43BD-8391-2C23F87DDC91}"/>
          </ac:picMkLst>
        </pc:picChg>
        <pc:picChg chg="mod">
          <ac:chgData name="Noel Danz" userId="S::noel.danz@student.hpi.de::95ceb1fb-6d2b-4f4b-a0c3-30096f2c0cdc" providerId="AD" clId="Web-{21F6AED3-01DF-054B-908E-ABFA41AD7AEE}" dt="2019-01-28T22:50:42.962" v="891" actId="14100"/>
          <ac:picMkLst>
            <pc:docMk/>
            <pc:sldMk cId="2098638054" sldId="271"/>
            <ac:picMk id="21" creationId="{4272E986-45E9-4869-9916-05AB9572FF32}"/>
          </ac:picMkLst>
        </pc:picChg>
        <pc:picChg chg="mod">
          <ac:chgData name="Noel Danz" userId="S::noel.danz@student.hpi.de::95ceb1fb-6d2b-4f4b-a0c3-30096f2c0cdc" providerId="AD" clId="Web-{21F6AED3-01DF-054B-908E-ABFA41AD7AEE}" dt="2019-01-28T22:50:47.915" v="893" actId="14100"/>
          <ac:picMkLst>
            <pc:docMk/>
            <pc:sldMk cId="2098638054" sldId="271"/>
            <ac:picMk id="23" creationId="{7C111B4C-DA37-4DF0-AF5B-F58E441599D9}"/>
          </ac:picMkLst>
        </pc:picChg>
        <pc:picChg chg="del">
          <ac:chgData name="Noel Danz" userId="S::noel.danz@student.hpi.de::95ceb1fb-6d2b-4f4b-a0c3-30096f2c0cdc" providerId="AD" clId="Web-{21F6AED3-01DF-054B-908E-ABFA41AD7AEE}" dt="2019-01-28T22:50:09.009" v="876"/>
          <ac:picMkLst>
            <pc:docMk/>
            <pc:sldMk cId="2098638054" sldId="271"/>
            <ac:picMk id="25" creationId="{4A94D717-5CDD-4B10-9886-CAF1D98933A6}"/>
          </ac:picMkLst>
        </pc:picChg>
      </pc:sldChg>
    </pc:docChg>
  </pc:docChgLst>
  <pc:docChgLst>
    <pc:chgData name="Noel Danz" userId="S::noel.danz@student.hpi.de::95ceb1fb-6d2b-4f4b-a0c3-30096f2c0cdc" providerId="AD" clId="Web-{39391476-A543-48CC-8EB7-FEF60535C1CD}"/>
    <pc:docChg chg="addSld delSld modSld sldOrd">
      <pc:chgData name="Noel Danz" userId="S::noel.danz@student.hpi.de::95ceb1fb-6d2b-4f4b-a0c3-30096f2c0cdc" providerId="AD" clId="Web-{39391476-A543-48CC-8EB7-FEF60535C1CD}" dt="2019-01-28T14:57:40.826" v="609" actId="1076"/>
      <pc:docMkLst>
        <pc:docMk/>
      </pc:docMkLst>
      <pc:sldChg chg="modSp">
        <pc:chgData name="Noel Danz" userId="S::noel.danz@student.hpi.de::95ceb1fb-6d2b-4f4b-a0c3-30096f2c0cdc" providerId="AD" clId="Web-{39391476-A543-48CC-8EB7-FEF60535C1CD}" dt="2019-01-28T14:42:53.481" v="0" actId="1076"/>
        <pc:sldMkLst>
          <pc:docMk/>
          <pc:sldMk cId="835477911" sldId="257"/>
        </pc:sldMkLst>
        <pc:spChg chg="mod">
          <ac:chgData name="Noel Danz" userId="S::noel.danz@student.hpi.de::95ceb1fb-6d2b-4f4b-a0c3-30096f2c0cdc" providerId="AD" clId="Web-{39391476-A543-48CC-8EB7-FEF60535C1CD}" dt="2019-01-28T14:42:53.481" v="0" actId="1076"/>
          <ac:spMkLst>
            <pc:docMk/>
            <pc:sldMk cId="835477911" sldId="257"/>
            <ac:spMk id="6" creationId="{25AB8C65-7575-4F86-A535-5C40DE13760F}"/>
          </ac:spMkLst>
        </pc:spChg>
      </pc:sldChg>
      <pc:sldChg chg="modSp">
        <pc:chgData name="Noel Danz" userId="S::noel.danz@student.hpi.de::95ceb1fb-6d2b-4f4b-a0c3-30096f2c0cdc" providerId="AD" clId="Web-{39391476-A543-48CC-8EB7-FEF60535C1CD}" dt="2019-01-28T14:43:40.308" v="133" actId="20577"/>
        <pc:sldMkLst>
          <pc:docMk/>
          <pc:sldMk cId="2572963238" sldId="258"/>
        </pc:sldMkLst>
        <pc:spChg chg="mod">
          <ac:chgData name="Noel Danz" userId="S::noel.danz@student.hpi.de::95ceb1fb-6d2b-4f4b-a0c3-30096f2c0cdc" providerId="AD" clId="Web-{39391476-A543-48CC-8EB7-FEF60535C1CD}" dt="2019-01-28T14:43:40.308" v="133" actId="20577"/>
          <ac:spMkLst>
            <pc:docMk/>
            <pc:sldMk cId="2572963238" sldId="258"/>
            <ac:spMk id="3" creationId="{51BC8F45-E855-4337-9F3D-F1449E9E6009}"/>
          </ac:spMkLst>
        </pc:spChg>
      </pc:sldChg>
      <pc:sldChg chg="modSp ord">
        <pc:chgData name="Noel Danz" userId="S::noel.danz@student.hpi.de::95ceb1fb-6d2b-4f4b-a0c3-30096f2c0cdc" providerId="AD" clId="Web-{39391476-A543-48CC-8EB7-FEF60535C1CD}" dt="2019-01-28T14:45:23.902" v="162" actId="20577"/>
        <pc:sldMkLst>
          <pc:docMk/>
          <pc:sldMk cId="558174345" sldId="260"/>
        </pc:sldMkLst>
        <pc:spChg chg="mod">
          <ac:chgData name="Noel Danz" userId="S::noel.danz@student.hpi.de::95ceb1fb-6d2b-4f4b-a0c3-30096f2c0cdc" providerId="AD" clId="Web-{39391476-A543-48CC-8EB7-FEF60535C1CD}" dt="2019-01-28T14:44:42.011" v="150" actId="20577"/>
          <ac:spMkLst>
            <pc:docMk/>
            <pc:sldMk cId="558174345" sldId="260"/>
            <ac:spMk id="2" creationId="{3726F98F-92E5-4595-9ED3-4DDBC946BBA9}"/>
          </ac:spMkLst>
        </pc:spChg>
        <pc:spChg chg="mod">
          <ac:chgData name="Noel Danz" userId="S::noel.danz@student.hpi.de::95ceb1fb-6d2b-4f4b-a0c3-30096f2c0cdc" providerId="AD" clId="Web-{39391476-A543-48CC-8EB7-FEF60535C1CD}" dt="2019-01-28T14:45:23.902" v="162" actId="20577"/>
          <ac:spMkLst>
            <pc:docMk/>
            <pc:sldMk cId="558174345" sldId="260"/>
            <ac:spMk id="3" creationId="{4C9FBF19-386F-4072-88F0-8D2D3019005F}"/>
          </ac:spMkLst>
        </pc:spChg>
      </pc:sldChg>
      <pc:sldChg chg="addSp delSp modSp ord">
        <pc:chgData name="Noel Danz" userId="S::noel.danz@student.hpi.de::95ceb1fb-6d2b-4f4b-a0c3-30096f2c0cdc" providerId="AD" clId="Web-{39391476-A543-48CC-8EB7-FEF60535C1CD}" dt="2019-01-28T14:57:40.826" v="609" actId="1076"/>
        <pc:sldMkLst>
          <pc:docMk/>
          <pc:sldMk cId="2126452785" sldId="262"/>
        </pc:sldMkLst>
        <pc:spChg chg="mod">
          <ac:chgData name="Noel Danz" userId="S::noel.danz@student.hpi.de::95ceb1fb-6d2b-4f4b-a0c3-30096f2c0cdc" providerId="AD" clId="Web-{39391476-A543-48CC-8EB7-FEF60535C1CD}" dt="2019-01-28T14:45:48.996" v="209" actId="20577"/>
          <ac:spMkLst>
            <pc:docMk/>
            <pc:sldMk cId="2126452785" sldId="262"/>
            <ac:spMk id="2" creationId="{3BA1CB36-AA20-4D2B-8375-60B00C895959}"/>
          </ac:spMkLst>
        </pc:spChg>
        <pc:spChg chg="mod">
          <ac:chgData name="Noel Danz" userId="S::noel.danz@student.hpi.de::95ceb1fb-6d2b-4f4b-a0c3-30096f2c0cdc" providerId="AD" clId="Web-{39391476-A543-48CC-8EB7-FEF60535C1CD}" dt="2019-01-28T14:46:08.668" v="225" actId="20577"/>
          <ac:spMkLst>
            <pc:docMk/>
            <pc:sldMk cId="2126452785" sldId="262"/>
            <ac:spMk id="3" creationId="{890B2F37-86CF-4BAD-8147-F98EB0873C01}"/>
          </ac:spMkLst>
        </pc:spChg>
        <pc:spChg chg="del mod">
          <ac:chgData name="Noel Danz" userId="S::noel.danz@student.hpi.de::95ceb1fb-6d2b-4f4b-a0c3-30096f2c0cdc" providerId="AD" clId="Web-{39391476-A543-48CC-8EB7-FEF60535C1CD}" dt="2019-01-28T14:46:21.808" v="230"/>
          <ac:spMkLst>
            <pc:docMk/>
            <pc:sldMk cId="2126452785" sldId="262"/>
            <ac:spMk id="10" creationId="{46B725BA-F082-45AE-B10F-8CE70415A4B5}"/>
          </ac:spMkLst>
        </pc:spChg>
        <pc:picChg chg="add mod">
          <ac:chgData name="Noel Danz" userId="S::noel.danz@student.hpi.de::95ceb1fb-6d2b-4f4b-a0c3-30096f2c0cdc" providerId="AD" clId="Web-{39391476-A543-48CC-8EB7-FEF60535C1CD}" dt="2019-01-28T14:57:40.826" v="609" actId="1076"/>
          <ac:picMkLst>
            <pc:docMk/>
            <pc:sldMk cId="2126452785" sldId="262"/>
            <ac:picMk id="4" creationId="{A3CEE80E-3B86-48D6-9001-2E48DE003EAE}"/>
          </ac:picMkLst>
        </pc:picChg>
      </pc:sldChg>
      <pc:sldChg chg="ord">
        <pc:chgData name="Noel Danz" userId="S::noel.danz@student.hpi.de::95ceb1fb-6d2b-4f4b-a0c3-30096f2c0cdc" providerId="AD" clId="Web-{39391476-A543-48CC-8EB7-FEF60535C1CD}" dt="2019-01-28T14:45:30.527" v="166"/>
        <pc:sldMkLst>
          <pc:docMk/>
          <pc:sldMk cId="712948683" sldId="263"/>
        </pc:sldMkLst>
      </pc:sldChg>
      <pc:sldChg chg="modSp new">
        <pc:chgData name="Noel Danz" userId="S::noel.danz@student.hpi.de::95ceb1fb-6d2b-4f4b-a0c3-30096f2c0cdc" providerId="AD" clId="Web-{39391476-A543-48CC-8EB7-FEF60535C1CD}" dt="2019-01-28T14:53:56.997" v="540" actId="20577"/>
        <pc:sldMkLst>
          <pc:docMk/>
          <pc:sldMk cId="1376709218" sldId="264"/>
        </pc:sldMkLst>
        <pc:spChg chg="mod">
          <ac:chgData name="Noel Danz" userId="S::noel.danz@student.hpi.de::95ceb1fb-6d2b-4f4b-a0c3-30096f2c0cdc" providerId="AD" clId="Web-{39391476-A543-48CC-8EB7-FEF60535C1CD}" dt="2019-01-28T14:49:02.168" v="242" actId="20577"/>
          <ac:spMkLst>
            <pc:docMk/>
            <pc:sldMk cId="1376709218" sldId="264"/>
            <ac:spMk id="2" creationId="{A72D94B3-D750-428F-A2D9-9B81A9301367}"/>
          </ac:spMkLst>
        </pc:spChg>
        <pc:spChg chg="mod">
          <ac:chgData name="Noel Danz" userId="S::noel.danz@student.hpi.de::95ceb1fb-6d2b-4f4b-a0c3-30096f2c0cdc" providerId="AD" clId="Web-{39391476-A543-48CC-8EB7-FEF60535C1CD}" dt="2019-01-28T14:53:56.997" v="540" actId="20577"/>
          <ac:spMkLst>
            <pc:docMk/>
            <pc:sldMk cId="1376709218" sldId="264"/>
            <ac:spMk id="3" creationId="{CDE5C27A-0B82-4D3A-82FD-A783BF7E6F00}"/>
          </ac:spMkLst>
        </pc:spChg>
      </pc:sldChg>
      <pc:sldChg chg="del">
        <pc:chgData name="Noel Danz" userId="S::noel.danz@student.hpi.de::95ceb1fb-6d2b-4f4b-a0c3-30096f2c0cdc" providerId="AD" clId="Web-{39391476-A543-48CC-8EB7-FEF60535C1CD}" dt="2019-01-28T14:44:02.511" v="137"/>
        <pc:sldMkLst>
          <pc:docMk/>
          <pc:sldMk cId="655450602" sldId="265"/>
        </pc:sldMkLst>
      </pc:sldChg>
      <pc:sldChg chg="modSp new">
        <pc:chgData name="Noel Danz" userId="S::noel.danz@student.hpi.de::95ceb1fb-6d2b-4f4b-a0c3-30096f2c0cdc" providerId="AD" clId="Web-{39391476-A543-48CC-8EB7-FEF60535C1CD}" dt="2019-01-28T14:54:45.653" v="549" actId="20577"/>
        <pc:sldMkLst>
          <pc:docMk/>
          <pc:sldMk cId="2734821312" sldId="265"/>
        </pc:sldMkLst>
        <pc:spChg chg="mod">
          <ac:chgData name="Noel Danz" userId="S::noel.danz@student.hpi.de::95ceb1fb-6d2b-4f4b-a0c3-30096f2c0cdc" providerId="AD" clId="Web-{39391476-A543-48CC-8EB7-FEF60535C1CD}" dt="2019-01-28T14:54:45.653" v="549" actId="20577"/>
          <ac:spMkLst>
            <pc:docMk/>
            <pc:sldMk cId="2734821312" sldId="265"/>
            <ac:spMk id="2" creationId="{79A32A2B-E0E8-4C80-9B84-CE1211DCDED6}"/>
          </ac:spMkLst>
        </pc:spChg>
      </pc:sldChg>
      <pc:sldChg chg="del">
        <pc:chgData name="Noel Danz" userId="S::noel.danz@student.hpi.de::95ceb1fb-6d2b-4f4b-a0c3-30096f2c0cdc" providerId="AD" clId="Web-{39391476-A543-48CC-8EB7-FEF60535C1CD}" dt="2019-01-28T14:43:52.636" v="135"/>
        <pc:sldMkLst>
          <pc:docMk/>
          <pc:sldMk cId="1044027622" sldId="266"/>
        </pc:sldMkLst>
      </pc:sldChg>
      <pc:sldChg chg="modSp new mod modClrScheme chgLayout">
        <pc:chgData name="Noel Danz" userId="S::noel.danz@student.hpi.de::95ceb1fb-6d2b-4f4b-a0c3-30096f2c0cdc" providerId="AD" clId="Web-{39391476-A543-48CC-8EB7-FEF60535C1CD}" dt="2019-01-28T14:55:24.388" v="569" actId="20577"/>
        <pc:sldMkLst>
          <pc:docMk/>
          <pc:sldMk cId="3439072830" sldId="266"/>
        </pc:sldMkLst>
        <pc:spChg chg="mod ord">
          <ac:chgData name="Noel Danz" userId="S::noel.danz@student.hpi.de::95ceb1fb-6d2b-4f4b-a0c3-30096f2c0cdc" providerId="AD" clId="Web-{39391476-A543-48CC-8EB7-FEF60535C1CD}" dt="2019-01-28T14:55:03.575" v="563" actId="20577"/>
          <ac:spMkLst>
            <pc:docMk/>
            <pc:sldMk cId="3439072830" sldId="266"/>
            <ac:spMk id="2" creationId="{56BC668D-90A8-4AC2-9754-5B978A7386B3}"/>
          </ac:spMkLst>
        </pc:spChg>
        <pc:spChg chg="mod ord">
          <ac:chgData name="Noel Danz" userId="S::noel.danz@student.hpi.de::95ceb1fb-6d2b-4f4b-a0c3-30096f2c0cdc" providerId="AD" clId="Web-{39391476-A543-48CC-8EB7-FEF60535C1CD}" dt="2019-01-28T14:55:24.388" v="569" actId="20577"/>
          <ac:spMkLst>
            <pc:docMk/>
            <pc:sldMk cId="3439072830" sldId="266"/>
            <ac:spMk id="3" creationId="{9FEC25AF-38AA-4BFD-81CB-D479E9D3E289}"/>
          </ac:spMkLst>
        </pc:spChg>
        <pc:spChg chg="mod ord">
          <ac:chgData name="Noel Danz" userId="S::noel.danz@student.hpi.de::95ceb1fb-6d2b-4f4b-a0c3-30096f2c0cdc" providerId="AD" clId="Web-{39391476-A543-48CC-8EB7-FEF60535C1CD}" dt="2019-01-28T14:54:52.544" v="552"/>
          <ac:spMkLst>
            <pc:docMk/>
            <pc:sldMk cId="3439072830" sldId="266"/>
            <ac:spMk id="4" creationId="{80B7CA9C-CAB2-4831-A313-FB73FDF7FD84}"/>
          </ac:spMkLst>
        </pc:spChg>
        <pc:spChg chg="mod ord">
          <ac:chgData name="Noel Danz" userId="S::noel.danz@student.hpi.de::95ceb1fb-6d2b-4f4b-a0c3-30096f2c0cdc" providerId="AD" clId="Web-{39391476-A543-48CC-8EB7-FEF60535C1CD}" dt="2019-01-28T14:54:52.544" v="552"/>
          <ac:spMkLst>
            <pc:docMk/>
            <pc:sldMk cId="3439072830" sldId="266"/>
            <ac:spMk id="5" creationId="{9FC75514-69F8-4EA3-A83D-DADCC972175E}"/>
          </ac:spMkLst>
        </pc:spChg>
        <pc:spChg chg="mod ord">
          <ac:chgData name="Noel Danz" userId="S::noel.danz@student.hpi.de::95ceb1fb-6d2b-4f4b-a0c3-30096f2c0cdc" providerId="AD" clId="Web-{39391476-A543-48CC-8EB7-FEF60535C1CD}" dt="2019-01-28T14:54:52.544" v="552"/>
          <ac:spMkLst>
            <pc:docMk/>
            <pc:sldMk cId="3439072830" sldId="266"/>
            <ac:spMk id="6" creationId="{938140EE-599E-432C-84F4-A206D937F272}"/>
          </ac:spMkLst>
        </pc:spChg>
      </pc:sldChg>
      <pc:sldChg chg="modSp new">
        <pc:chgData name="Noel Danz" userId="S::noel.danz@student.hpi.de::95ceb1fb-6d2b-4f4b-a0c3-30096f2c0cdc" providerId="AD" clId="Web-{39391476-A543-48CC-8EB7-FEF60535C1CD}" dt="2019-01-28T14:55:44.169" v="600" actId="20577"/>
        <pc:sldMkLst>
          <pc:docMk/>
          <pc:sldMk cId="245971683" sldId="267"/>
        </pc:sldMkLst>
        <pc:spChg chg="mod">
          <ac:chgData name="Noel Danz" userId="S::noel.danz@student.hpi.de::95ceb1fb-6d2b-4f4b-a0c3-30096f2c0cdc" providerId="AD" clId="Web-{39391476-A543-48CC-8EB7-FEF60535C1CD}" dt="2019-01-28T14:55:36.247" v="585" actId="20577"/>
          <ac:spMkLst>
            <pc:docMk/>
            <pc:sldMk cId="245971683" sldId="267"/>
            <ac:spMk id="2" creationId="{54F03C23-1093-49E5-ACF2-340FF4D976BB}"/>
          </ac:spMkLst>
        </pc:spChg>
        <pc:spChg chg="mod">
          <ac:chgData name="Noel Danz" userId="S::noel.danz@student.hpi.de::95ceb1fb-6d2b-4f4b-a0c3-30096f2c0cdc" providerId="AD" clId="Web-{39391476-A543-48CC-8EB7-FEF60535C1CD}" dt="2019-01-28T14:55:44.169" v="600" actId="20577"/>
          <ac:spMkLst>
            <pc:docMk/>
            <pc:sldMk cId="245971683" sldId="267"/>
            <ac:spMk id="3" creationId="{E5C49E05-8C42-45BE-BBA5-F7B2D454B20E}"/>
          </ac:spMkLst>
        </pc:spChg>
      </pc:sldChg>
      <pc:sldChg chg="del">
        <pc:chgData name="Noel Danz" userId="S::noel.danz@student.hpi.de::95ceb1fb-6d2b-4f4b-a0c3-30096f2c0cdc" providerId="AD" clId="Web-{39391476-A543-48CC-8EB7-FEF60535C1CD}" dt="2019-01-28T14:46:36.996" v="231"/>
        <pc:sldMkLst>
          <pc:docMk/>
          <pc:sldMk cId="2856223096" sldId="267"/>
        </pc:sldMkLst>
      </pc:sldChg>
      <pc:sldChg chg="del">
        <pc:chgData name="Noel Danz" userId="S::noel.danz@student.hpi.de::95ceb1fb-6d2b-4f4b-a0c3-30096f2c0cdc" providerId="AD" clId="Web-{39391476-A543-48CC-8EB7-FEF60535C1CD}" dt="2019-01-28T14:46:37.855" v="232"/>
        <pc:sldMkLst>
          <pc:docMk/>
          <pc:sldMk cId="2571027377" sldId="268"/>
        </pc:sldMkLst>
      </pc:sldChg>
      <pc:sldChg chg="del">
        <pc:chgData name="Noel Danz" userId="S::noel.danz@student.hpi.de::95ceb1fb-6d2b-4f4b-a0c3-30096f2c0cdc" providerId="AD" clId="Web-{39391476-A543-48CC-8EB7-FEF60535C1CD}" dt="2019-01-28T14:43:54.870" v="136"/>
        <pc:sldMkLst>
          <pc:docMk/>
          <pc:sldMk cId="1632902300" sldId="269"/>
        </pc:sldMkLst>
      </pc:sldChg>
      <pc:sldChg chg="del">
        <pc:chgData name="Noel Danz" userId="S::noel.danz@student.hpi.de::95ceb1fb-6d2b-4f4b-a0c3-30096f2c0cdc" providerId="AD" clId="Web-{39391476-A543-48CC-8EB7-FEF60535C1CD}" dt="2019-01-28T14:44:14.245" v="138"/>
        <pc:sldMkLst>
          <pc:docMk/>
          <pc:sldMk cId="2854997928" sldId="270"/>
        </pc:sldMkLst>
      </pc:sldChg>
    </pc:docChg>
  </pc:docChgLst>
  <pc:docChgLst>
    <pc:chgData name="Noel Danz" userId="S::noel.danz@student.hpi.de::95ceb1fb-6d2b-4f4b-a0c3-30096f2c0cdc" providerId="AD" clId="Web-{4990F5B6-67D9-5D29-04BB-A226B463F014}"/>
    <pc:docChg chg="modSld">
      <pc:chgData name="Noel Danz" userId="S::noel.danz@student.hpi.de::95ceb1fb-6d2b-4f4b-a0c3-30096f2c0cdc" providerId="AD" clId="Web-{4990F5B6-67D9-5D29-04BB-A226B463F014}" dt="2019-01-28T14:58:30.375" v="3" actId="1076"/>
      <pc:docMkLst>
        <pc:docMk/>
      </pc:docMkLst>
      <pc:sldChg chg="modSp">
        <pc:chgData name="Noel Danz" userId="S::noel.danz@student.hpi.de::95ceb1fb-6d2b-4f4b-a0c3-30096f2c0cdc" providerId="AD" clId="Web-{4990F5B6-67D9-5D29-04BB-A226B463F014}" dt="2019-01-28T14:58:17.734" v="1" actId="1076"/>
        <pc:sldMkLst>
          <pc:docMk/>
          <pc:sldMk cId="2126452785" sldId="262"/>
        </pc:sldMkLst>
        <pc:picChg chg="mod">
          <ac:chgData name="Noel Danz" userId="S::noel.danz@student.hpi.de::95ceb1fb-6d2b-4f4b-a0c3-30096f2c0cdc" providerId="AD" clId="Web-{4990F5B6-67D9-5D29-04BB-A226B463F014}" dt="2019-01-28T14:58:17.734" v="1" actId="1076"/>
          <ac:picMkLst>
            <pc:docMk/>
            <pc:sldMk cId="2126452785" sldId="262"/>
            <ac:picMk id="4" creationId="{A3CEE80E-3B86-48D6-9001-2E48DE003EAE}"/>
          </ac:picMkLst>
        </pc:picChg>
      </pc:sldChg>
      <pc:sldChg chg="addSp modSp">
        <pc:chgData name="Noel Danz" userId="S::noel.danz@student.hpi.de::95ceb1fb-6d2b-4f4b-a0c3-30096f2c0cdc" providerId="AD" clId="Web-{4990F5B6-67D9-5D29-04BB-A226B463F014}" dt="2019-01-28T14:58:30.375" v="3" actId="1076"/>
        <pc:sldMkLst>
          <pc:docMk/>
          <pc:sldMk cId="2734821312" sldId="265"/>
        </pc:sldMkLst>
        <pc:grpChg chg="add mod">
          <ac:chgData name="Noel Danz" userId="S::noel.danz@student.hpi.de::95ceb1fb-6d2b-4f4b-a0c3-30096f2c0cdc" providerId="AD" clId="Web-{4990F5B6-67D9-5D29-04BB-A226B463F014}" dt="2019-01-28T14:58:30.375" v="3" actId="1076"/>
          <ac:grpSpMkLst>
            <pc:docMk/>
            <pc:sldMk cId="2734821312" sldId="265"/>
            <ac:grpSpMk id="10" creationId="{14EF5A92-3336-46C7-A7B4-B728B2E729AC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D134E-1118-450A-B972-9C1E028ED3D2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5391B-C78C-41CA-81FA-FD536475CD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088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A70B-479B-49CC-AAE1-DA7218B7D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AC7A0-9B6A-4878-8541-4D6B545F2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1199E-8950-4311-BD9E-5C5187BA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EDEA0-82AF-40FF-A114-6EA5B24A20B3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1609E-BB64-47BF-B2C5-24A5246D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6E654-9976-4C00-A20C-CF764471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684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7190-76C6-494C-BE2A-62556CAC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B5ED7-FFD1-431D-891D-D6367DD12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4B00B-3B61-407D-96E2-CDFCF179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B51A-B0BB-4360-B783-F58B5E903A38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A25B4-F499-4253-90E4-72638915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4AE36-1369-4018-80FA-14BB7CDC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66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A23C39-1643-493A-B4AE-C7F568D3C3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8358C-FBD9-497F-A791-219DBB0CE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20D22-F5C5-42D5-AF29-738E5097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490A-2208-450A-B13A-28BA36953EBE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1AC40-8814-4362-B60A-3E3D7651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64D7F-2C47-437A-918B-65D0A3C9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60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61C0-220D-4DA1-AFD3-F1E9C1AA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58E69-F1B7-4E7B-82E0-962E13F9E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135A-A292-4F19-8B8E-B4ED340AB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Oswald Light" panose="00000400000000000000" pitchFamily="2" charset="0"/>
              </a:defRPr>
            </a:lvl1pPr>
          </a:lstStyle>
          <a:p>
            <a:fld id="{5DD959C6-0EF3-484A-BF8A-5935640CEC8F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6CD39-1379-449F-A56B-84C2C858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7057D-9970-4B10-B679-E0B295F4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fld id="{28A24A56-9F16-491B-94D9-1EF400FE7C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43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AB3C-9DEF-4140-B329-31307D4E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4B37B-439B-4BD7-BCD2-7CFEC8EE8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AC67-B030-41D9-A570-3B549AB2C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2869-FD72-46CA-AC8A-340D97E678EC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55374-5212-4778-ACF6-0BC1B7C8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3DE4E-E30D-4E50-B9CD-4C8337DC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20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5E94-5F79-4EC2-88F5-960C24EB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4065-C9E6-4242-A931-40E3AA084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08DF4-F64A-4762-A315-07572F96E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C0EFF-592A-4BDE-B88C-6B2F6910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B456-CF0B-4E6B-A414-6968CF1F97E9}" type="datetime1">
              <a:rPr lang="de-DE" smtClean="0"/>
              <a:t>28.01.2019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79173-9109-44D9-8F88-EDFD9601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5DD1D-75B9-44E2-9593-1B4B0E42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40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3549-497E-4E4C-9520-3D08BE4E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CA557-DA37-4F49-8AEB-869C1E4BD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FAA49-39F7-47ED-93D6-EBBC32027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4658DB-4DF3-43AB-A318-F33F3D267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BD452-03CA-4EEF-8C0D-0D7CF24AB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29C039-EF0A-4E89-9DE8-067AC7D2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A1E4-A4DA-4030-99E0-6D0719B53F44}" type="datetime1">
              <a:rPr lang="de-DE" smtClean="0"/>
              <a:t>28.01.2019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B6F700-6E72-44F4-B7E1-21297E401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45AC86-9773-488C-A8FE-5FC8E435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83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BE61-2595-4594-8F0A-92D1F5BA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A21C9-BE56-4CAF-AB47-F17717A2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85917-12AE-4867-BD3B-7B26F81FE489}" type="datetime1">
              <a:rPr lang="de-DE" smtClean="0"/>
              <a:t>28.01.2019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0DEFC-2467-43DD-9C23-404F80DC2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E5BB7-FC67-4AA2-947D-CB16BE66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49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14933-EE82-4213-8794-C359E3D0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8CF1-749C-4135-92ED-D976BC963EC4}" type="datetime1">
              <a:rPr lang="de-DE" smtClean="0"/>
              <a:t>28.01.2019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860D1-1479-4AA7-A3F8-FE58FA0D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F745E-60D4-4D9D-9E5B-5A882165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937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11B1-4847-4675-AF06-E1C5E7D31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5414-E1A5-4751-95E3-A689DC830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F1805-38C8-440C-B5BF-7628E4A3A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1C0D4-471F-439C-803F-63CECEA7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E806-6C10-4CF2-9ED6-9D095F76EF5C}" type="datetime1">
              <a:rPr lang="de-DE" smtClean="0"/>
              <a:t>28.01.2019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FB75-A40F-4A18-9F04-D8196264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34DB5-70C8-4DBF-822B-B6F899B2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39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24D7-56BE-4A12-BF38-67E5569FB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F054A8-2DA1-4CB4-AF30-2CFD3A997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C7BCA-903B-463C-93C6-738530BD3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CF4CC-BB31-44CF-BC41-A3829259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EC5A-56A1-42BF-8A21-6A6650B94CE3}" type="datetime1">
              <a:rPr lang="de-DE" smtClean="0"/>
              <a:t>28.01.2019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AABC9-1A75-4BB7-8D3C-550B13189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30A8B-1CE8-439D-B859-69E51257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39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3DC65-2DB4-4102-9850-5F300ECB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2B538-DC31-4B20-9DCB-DC06658DC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DE1D5-A36C-4C3A-BB13-C05201DCF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Oswald Light" panose="00000400000000000000" pitchFamily="2" charset="0"/>
              </a:defRPr>
            </a:lvl1pPr>
          </a:lstStyle>
          <a:p>
            <a:fld id="{826AAB2F-840B-4D79-A98C-8B6DA9D1D5B5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6ECA2-1407-4FD5-ADA1-980822FE7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Oswald Light" panose="00000400000000000000" pitchFamily="2" charset="0"/>
              </a:defRPr>
            </a:lvl1pPr>
          </a:lstStyle>
          <a:p>
            <a:r>
              <a:rPr lang="de-DE"/>
              <a:t>Noel Danz &amp; Raoul Baron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D3B6E-AFF7-4FC2-AF51-1AF36E45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fld id="{28A24A56-9F16-491B-94D9-1EF400FE7C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65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Oswald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Muli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Muli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Muli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Muli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Muli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DBF8-762F-42A9-9A53-71DEDC47E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429000"/>
            <a:ext cx="9144000" cy="2387600"/>
          </a:xfrm>
        </p:spPr>
        <p:txBody>
          <a:bodyPr/>
          <a:lstStyle/>
          <a:p>
            <a:pPr algn="r"/>
            <a:r>
              <a:rPr lang="de-DE">
                <a:solidFill>
                  <a:schemeClr val="bg1">
                    <a:lumMod val="95000"/>
                  </a:schemeClr>
                </a:solidFill>
                <a:latin typeface="Oswald" panose="00000500000000000000" pitchFamily="2" charset="0"/>
              </a:rPr>
              <a:t>Reverse-Engineering</a:t>
            </a:r>
            <a:endParaRPr lang="de-DE">
              <a:solidFill>
                <a:schemeClr val="bg1">
                  <a:lumMod val="95000"/>
                </a:schemeClr>
              </a:solidFill>
              <a:latin typeface="Oswald Light" panose="000004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BE150-9406-4466-AF6E-FA1ADF693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908675"/>
            <a:ext cx="9144000" cy="445980"/>
          </a:xfrm>
        </p:spPr>
        <p:txBody>
          <a:bodyPr/>
          <a:lstStyle/>
          <a:p>
            <a:pPr algn="r"/>
            <a:r>
              <a:rPr lang="de-DE">
                <a:solidFill>
                  <a:schemeClr val="bg1">
                    <a:lumMod val="95000"/>
                  </a:schemeClr>
                </a:solidFill>
                <a:latin typeface="Muli" panose="00000500000000000000" pitchFamily="2" charset="0"/>
              </a:rPr>
              <a:t>Extracting Game Assets from Warcraft 1 (MacOS)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95703E-17EF-462D-889D-0500B7F3F8A0}"/>
              </a:ext>
            </a:extLst>
          </p:cNvPr>
          <p:cNvGrpSpPr/>
          <p:nvPr/>
        </p:nvGrpSpPr>
        <p:grpSpPr>
          <a:xfrm>
            <a:off x="-2699648" y="2461683"/>
            <a:ext cx="9945121" cy="2816602"/>
            <a:chOff x="-2699648" y="2461683"/>
            <a:chExt cx="9945121" cy="2816602"/>
          </a:xfrm>
          <a:blipFill dpi="0" rotWithShape="1">
            <a:blip r:embed="rId2"/>
            <a:srcRect/>
            <a:tile tx="-1651000" ty="1333500" sx="50000" sy="51000" flip="none" algn="ctr"/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2372D98-B17D-48EA-9D1E-7B4C0FEFFC95}"/>
                </a:ext>
              </a:extLst>
            </p:cNvPr>
            <p:cNvSpPr/>
            <p:nvPr/>
          </p:nvSpPr>
          <p:spPr>
            <a:xfrm rot="18900000">
              <a:off x="-566032" y="4789138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6910F8F-9DFB-4E25-AD32-0A2F9A251A3E}"/>
                </a:ext>
              </a:extLst>
            </p:cNvPr>
            <p:cNvSpPr/>
            <p:nvPr/>
          </p:nvSpPr>
          <p:spPr>
            <a:xfrm rot="18900000">
              <a:off x="-1256734" y="3849625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F8EBBC-6E33-4DBB-BD52-5AAC525E7959}"/>
                </a:ext>
              </a:extLst>
            </p:cNvPr>
            <p:cNvSpPr/>
            <p:nvPr/>
          </p:nvSpPr>
          <p:spPr>
            <a:xfrm rot="18900000">
              <a:off x="-1971144" y="3471969"/>
              <a:ext cx="7811505" cy="46087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311609E-E0F2-4840-A976-6E04B56C5B0F}"/>
                </a:ext>
              </a:extLst>
            </p:cNvPr>
            <p:cNvSpPr/>
            <p:nvPr/>
          </p:nvSpPr>
          <p:spPr>
            <a:xfrm rot="18900000">
              <a:off x="-2699648" y="2461683"/>
              <a:ext cx="7811505" cy="11063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AB8C65-7575-4F86-A535-5C40DE13760F}"/>
              </a:ext>
            </a:extLst>
          </p:cNvPr>
          <p:cNvSpPr/>
          <p:nvPr/>
        </p:nvSpPr>
        <p:spPr>
          <a:xfrm>
            <a:off x="8826020" y="337180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>
                <a:solidFill>
                  <a:schemeClr val="bg1">
                    <a:lumMod val="95000"/>
                  </a:schemeClr>
                </a:solidFill>
                <a:latin typeface="Oswald Light" panose="00000400000000000000" pitchFamily="2" charset="0"/>
              </a:rPr>
              <a:t>Noel Danz &amp; Raoul Baron – WS18/19</a:t>
            </a:r>
            <a:endParaRPr lang="de-D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4102C52-07FC-4FFA-8826-BFB62495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1</a:t>
            </a:fld>
            <a:endParaRPr lang="de-D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594D5CD-025F-4AF6-B4BD-3A207D08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A847E-09D6-42CA-8142-63B08EE47D8F}" type="datetime1">
              <a:rPr lang="de-DE" smtClean="0"/>
              <a:t>28.01.2019</a:t>
            </a:fld>
            <a:endParaRPr lang="de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BB7773C-5735-4B6A-83D1-68BAD060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</p:spTree>
    <p:extLst>
      <p:ext uri="{BB962C8B-B14F-4D97-AF65-F5344CB8AC3E}">
        <p14:creationId xmlns:p14="http://schemas.microsoft.com/office/powerpoint/2010/main" val="835477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5C0C1B-C1F0-4539-B711-B68DAE9E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2869-FD72-46CA-AC8A-340D97E678EC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D252A3-85C4-4135-8C63-F648462A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9DD6-63C2-4374-B253-A54952B8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10</a:t>
            </a:fld>
            <a:endParaRPr lang="de-DE"/>
          </a:p>
        </p:txBody>
      </p:sp>
      <p:pic>
        <p:nvPicPr>
          <p:cNvPr id="7" name="Grafik 7" descr="Ein Bild, das Text, draußen, Schild enthält.&#10;&#10;Mit sehr hoher Zuverlässigkeit generierte Beschreibung">
            <a:extLst>
              <a:ext uri="{FF2B5EF4-FFF2-40B4-BE49-F238E27FC236}">
                <a16:creationId xmlns:a16="http://schemas.microsoft.com/office/drawing/2014/main" id="{AB47E33D-8531-4BDE-A898-4FDBE098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80" y="904620"/>
            <a:ext cx="2743200" cy="1181796"/>
          </a:xfrm>
          <a:prstGeom prst="rect">
            <a:avLst/>
          </a:prstGeom>
        </p:spPr>
      </p:pic>
      <p:pic>
        <p:nvPicPr>
          <p:cNvPr id="9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B4D025A8-5418-4BE1-A2F6-2C911DF01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22" r="52631" b="3896"/>
          <a:stretch/>
        </p:blipFill>
        <p:spPr>
          <a:xfrm>
            <a:off x="3027326" y="1020366"/>
            <a:ext cx="1598425" cy="888322"/>
          </a:xfrm>
          <a:prstGeom prst="rect">
            <a:avLst/>
          </a:prstGeom>
        </p:spPr>
      </p:pic>
      <p:pic>
        <p:nvPicPr>
          <p:cNvPr id="11" name="Grafik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252BF16-F0A2-444B-A9E7-9690BBC98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1" y="2905800"/>
            <a:ext cx="4701250" cy="1802756"/>
          </a:xfrm>
          <a:prstGeom prst="rect">
            <a:avLst/>
          </a:prstGeom>
        </p:spPr>
      </p:pic>
      <p:pic>
        <p:nvPicPr>
          <p:cNvPr id="13" name="Grafik 1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1D6FFDC-5CAE-4617-B477-2CEFF9AEDB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419" b="-427"/>
          <a:stretch/>
        </p:blipFill>
        <p:spPr>
          <a:xfrm>
            <a:off x="5573211" y="1266588"/>
            <a:ext cx="1812293" cy="3881144"/>
          </a:xfrm>
          <a:prstGeom prst="rect">
            <a:avLst/>
          </a:prstGeom>
        </p:spPr>
      </p:pic>
      <p:pic>
        <p:nvPicPr>
          <p:cNvPr id="15" name="Grafik 15">
            <a:extLst>
              <a:ext uri="{FF2B5EF4-FFF2-40B4-BE49-F238E27FC236}">
                <a16:creationId xmlns:a16="http://schemas.microsoft.com/office/drawing/2014/main" id="{9C826D2D-1234-4F8D-BED4-FF9BC23E6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666" y="884026"/>
            <a:ext cx="6504972" cy="4559442"/>
          </a:xfrm>
          <a:prstGeom prst="rect">
            <a:avLst/>
          </a:prstGeom>
        </p:spPr>
      </p:pic>
      <p:pic>
        <p:nvPicPr>
          <p:cNvPr id="25" name="Grafik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A94D717-5CDD-4B10-9886-CAF1D98933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09" r="78521" b="55963"/>
          <a:stretch/>
        </p:blipFill>
        <p:spPr>
          <a:xfrm>
            <a:off x="579355" y="4487673"/>
            <a:ext cx="1939588" cy="1147505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9314BED9-A898-44E9-BD0F-083F6DDDCF78}"/>
              </a:ext>
            </a:extLst>
          </p:cNvPr>
          <p:cNvSpPr/>
          <p:nvPr/>
        </p:nvSpPr>
        <p:spPr>
          <a:xfrm>
            <a:off x="5047352" y="3649669"/>
            <a:ext cx="418966" cy="45569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8C7B39D5-CACA-4206-B896-8675F1716A2D}"/>
              </a:ext>
            </a:extLst>
          </p:cNvPr>
          <p:cNvSpPr/>
          <p:nvPr/>
        </p:nvSpPr>
        <p:spPr>
          <a:xfrm>
            <a:off x="7487680" y="3649669"/>
            <a:ext cx="418966" cy="45569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9E630C80-2C83-4065-AB13-CA5300D4FD9A}"/>
              </a:ext>
            </a:extLst>
          </p:cNvPr>
          <p:cNvSpPr/>
          <p:nvPr/>
        </p:nvSpPr>
        <p:spPr>
          <a:xfrm rot="5400000">
            <a:off x="2539504" y="2241416"/>
            <a:ext cx="418966" cy="45569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76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5C0C1B-C1F0-4539-B711-B68DAE9E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2869-FD72-46CA-AC8A-340D97E678EC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D252A3-85C4-4135-8C63-F648462A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9DD6-63C2-4374-B253-A54952B8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11</a:t>
            </a:fld>
            <a:endParaRPr lang="de-DE"/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9C826D2D-1234-4F8D-BED4-FF9BC23E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" y="73797"/>
            <a:ext cx="6900440" cy="4839164"/>
          </a:xfrm>
          <a:prstGeom prst="rect">
            <a:avLst/>
          </a:prstGeom>
        </p:spPr>
      </p:pic>
      <p:pic>
        <p:nvPicPr>
          <p:cNvPr id="17" name="Grafik 17">
            <a:extLst>
              <a:ext uri="{FF2B5EF4-FFF2-40B4-BE49-F238E27FC236}">
                <a16:creationId xmlns:a16="http://schemas.microsoft.com/office/drawing/2014/main" id="{A9389F66-64D3-40AF-8F3C-8702BB31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4284" y="5246101"/>
            <a:ext cx="7739605" cy="465168"/>
          </a:xfrm>
          <a:prstGeom prst="rect">
            <a:avLst/>
          </a:prstGeom>
        </p:spPr>
      </p:pic>
      <p:pic>
        <p:nvPicPr>
          <p:cNvPr id="19" name="Grafik 1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DEBE3E3-5B44-43BD-8391-2C23F87DD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058" y="4505001"/>
            <a:ext cx="4103225" cy="1937721"/>
          </a:xfrm>
          <a:prstGeom prst="rect">
            <a:avLst/>
          </a:prstGeom>
        </p:spPr>
      </p:pic>
      <p:pic>
        <p:nvPicPr>
          <p:cNvPr id="21" name="Grafik 2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272E986-45E9-4869-9916-05AB9572F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058" y="2272930"/>
            <a:ext cx="4103225" cy="2157811"/>
          </a:xfrm>
          <a:prstGeom prst="rect">
            <a:avLst/>
          </a:prstGeom>
        </p:spPr>
      </p:pic>
      <p:pic>
        <p:nvPicPr>
          <p:cNvPr id="23" name="Grafik 23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7C111B4C-DA37-4DF0-AF5B-F58E44159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176" y="129009"/>
            <a:ext cx="2188459" cy="18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6C889-1727-467B-BF01-00C8A177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Oswald"/>
              </a:rPr>
              <a:t>If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we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had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more</a:t>
            </a:r>
            <a:r>
              <a:rPr lang="de-DE" dirty="0">
                <a:latin typeface="Oswald"/>
              </a:rPr>
              <a:t> time </a:t>
            </a:r>
            <a:r>
              <a:rPr lang="de-DE" dirty="0" err="1">
                <a:latin typeface="Oswald"/>
              </a:rPr>
              <a:t>we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would</a:t>
            </a:r>
            <a:endParaRPr lang="de-DE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CFB4F8-836A-48FF-87C1-241E62E07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>
                <a:latin typeface="Muli"/>
              </a:rPr>
              <a:t>try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to</a:t>
            </a:r>
            <a:r>
              <a:rPr lang="de-DE" dirty="0">
                <a:latin typeface="Muli"/>
              </a:rPr>
              <a:t> find </a:t>
            </a:r>
            <a:r>
              <a:rPr lang="de-DE" dirty="0" err="1">
                <a:latin typeface="Muli"/>
              </a:rPr>
              <a:t>more</a:t>
            </a:r>
            <a:r>
              <a:rPr lang="de-DE" dirty="0">
                <a:latin typeface="Muli"/>
              </a:rPr>
              <a:t> &amp; </a:t>
            </a:r>
            <a:r>
              <a:rPr lang="de-DE" dirty="0" err="1">
                <a:latin typeface="Muli"/>
              </a:rPr>
              <a:t>better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metrics</a:t>
            </a:r>
          </a:p>
          <a:p>
            <a:pPr lvl="1"/>
            <a:r>
              <a:rPr lang="de-DE" dirty="0" err="1">
                <a:latin typeface="Muli"/>
              </a:rPr>
              <a:t>implement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the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neural</a:t>
            </a:r>
            <a:r>
              <a:rPr lang="de-DE" dirty="0">
                <a:latin typeface="Muli"/>
              </a:rPr>
              <a:t> network</a:t>
            </a:r>
          </a:p>
          <a:p>
            <a:r>
              <a:rPr lang="de-DE" dirty="0" err="1">
                <a:latin typeface="Muli"/>
              </a:rPr>
              <a:t>better</a:t>
            </a:r>
            <a:r>
              <a:rPr lang="de-DE" dirty="0">
                <a:latin typeface="Muli"/>
              </a:rPr>
              <a:t> UX </a:t>
            </a:r>
            <a:r>
              <a:rPr lang="de-DE" dirty="0" err="1">
                <a:latin typeface="Muli"/>
              </a:rPr>
              <a:t>for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the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tool</a:t>
            </a:r>
          </a:p>
          <a:p>
            <a:pPr lvl="1"/>
            <a:r>
              <a:rPr lang="de-DE" dirty="0" err="1">
                <a:latin typeface="Muli"/>
              </a:rPr>
              <a:t>image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alignment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tool</a:t>
            </a:r>
          </a:p>
          <a:p>
            <a:pPr lvl="1"/>
            <a:r>
              <a:rPr lang="de-DE" dirty="0" err="1">
                <a:latin typeface="Muli"/>
              </a:rPr>
              <a:t>full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circle</a:t>
            </a:r>
            <a:r>
              <a:rPr lang="de-DE" dirty="0">
                <a:latin typeface="Muli"/>
              </a:rPr>
              <a:t>: hex </a:t>
            </a:r>
            <a:r>
              <a:rPr lang="de-DE" dirty="0" err="1">
                <a:latin typeface="Muli"/>
              </a:rPr>
              <a:t>editor</a:t>
            </a:r>
          </a:p>
          <a:p>
            <a:r>
              <a:rPr lang="de-DE" dirty="0" err="1">
                <a:latin typeface="Muli"/>
              </a:rPr>
              <a:t>make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it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more</a:t>
            </a:r>
            <a:r>
              <a:rPr lang="de-DE" dirty="0">
                <a:latin typeface="Muli"/>
              </a:rPr>
              <a:t> universal</a:t>
            </a:r>
          </a:p>
          <a:p>
            <a:r>
              <a:rPr lang="de-DE" dirty="0" err="1">
                <a:latin typeface="Muli"/>
              </a:rPr>
              <a:t>make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it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more</a:t>
            </a:r>
            <a:r>
              <a:rPr lang="de-DE" dirty="0">
                <a:latin typeface="Muli"/>
              </a:rPr>
              <a:t> robust</a:t>
            </a:r>
          </a:p>
          <a:p>
            <a:endParaRPr lang="de-DE" dirty="0">
              <a:latin typeface="Mul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5DEA1D-4DE9-4301-A7D7-F339A9A7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2869-FD72-46CA-AC8A-340D97E678EC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65B074-C3A6-41F6-9B25-05594DC7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F0851C-69FB-42AF-B66D-39346B82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12</a:t>
            </a:fld>
            <a:endParaRPr lang="de-DE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A7E9C574-FCE8-44CD-9D25-64996C0BEFD5}"/>
              </a:ext>
            </a:extLst>
          </p:cNvPr>
          <p:cNvGrpSpPr/>
          <p:nvPr/>
        </p:nvGrpSpPr>
        <p:grpSpPr>
          <a:xfrm>
            <a:off x="10411682" y="200620"/>
            <a:ext cx="1718621" cy="7910811"/>
            <a:chOff x="10481751" y="594758"/>
            <a:chExt cx="1718621" cy="7910811"/>
          </a:xfrm>
          <a:blipFill dpi="0" rotWithShape="0">
            <a:blip r:embed="rId2"/>
            <a:srcRect/>
            <a:tile tx="-3683000" ty="-381000" sx="70000" sy="70000" flip="none" algn="ctr"/>
          </a:blipFill>
        </p:grpSpPr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070AF039-FE65-461A-BE93-A91E799CF5D5}"/>
                </a:ext>
              </a:extLst>
            </p:cNvPr>
            <p:cNvSpPr/>
            <p:nvPr/>
          </p:nvSpPr>
          <p:spPr>
            <a:xfrm rot="16634252">
              <a:off x="8050046" y="4355243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: Rounded Corners 5">
              <a:extLst>
                <a:ext uri="{FF2B5EF4-FFF2-40B4-BE49-F238E27FC236}">
                  <a16:creationId xmlns:a16="http://schemas.microsoft.com/office/drawing/2014/main" id="{925A4D4F-DF53-4598-9D1A-ED4A4566E564}"/>
                </a:ext>
              </a:extLst>
            </p:cNvPr>
            <p:cNvSpPr/>
            <p:nvPr/>
          </p:nvSpPr>
          <p:spPr>
            <a:xfrm rot="16634252">
              <a:off x="7099430" y="3977079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4DCEFFA0-DEC9-4666-9469-41A1D623299E}"/>
              </a:ext>
            </a:extLst>
          </p:cNvPr>
          <p:cNvSpPr txBox="1">
            <a:spLocks/>
          </p:cNvSpPr>
          <p:nvPr/>
        </p:nvSpPr>
        <p:spPr>
          <a:xfrm>
            <a:off x="8080093" y="5330663"/>
            <a:ext cx="1786360" cy="708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latin typeface="Oswald"/>
              </a:rPr>
              <a:t>Thanks</a:t>
            </a:r>
            <a:r>
              <a:rPr lang="de-DE" dirty="0">
                <a:latin typeface="Oswald"/>
              </a:rPr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A103372-C31C-4822-AEC1-78D04135B652}"/>
              </a:ext>
            </a:extLst>
          </p:cNvPr>
          <p:cNvGrpSpPr/>
          <p:nvPr/>
        </p:nvGrpSpPr>
        <p:grpSpPr>
          <a:xfrm rot="19334252">
            <a:off x="7144002" y="3725607"/>
            <a:ext cx="8502207" cy="1428660"/>
            <a:chOff x="-1256734" y="3849625"/>
            <a:chExt cx="8502207" cy="1428660"/>
          </a:xfrm>
          <a:blipFill dpi="0" rotWithShape="0">
            <a:blip r:embed="rId2"/>
            <a:srcRect/>
            <a:tile tx="-4445000" ty="1333500" sx="50000" sy="51000" flip="none" algn="ctr"/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F576176-1B4B-48D9-8888-DC4F6556CEF2}"/>
                </a:ext>
              </a:extLst>
            </p:cNvPr>
            <p:cNvSpPr/>
            <p:nvPr/>
          </p:nvSpPr>
          <p:spPr>
            <a:xfrm rot="18900000">
              <a:off x="-566032" y="4789138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B9CC5E9-068E-45E3-9165-C527EF9FF16E}"/>
                </a:ext>
              </a:extLst>
            </p:cNvPr>
            <p:cNvSpPr/>
            <p:nvPr/>
          </p:nvSpPr>
          <p:spPr>
            <a:xfrm rot="18900000">
              <a:off x="-1256734" y="3849625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7AA1-5A88-4EA8-BBFC-3CF834F1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8F45-E855-4337-9F3D-F1449E9E6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err="1">
                <a:latin typeface="Muli"/>
              </a:rPr>
              <a:t>Where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we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left</a:t>
            </a:r>
            <a:r>
              <a:rPr lang="de-DE">
                <a:latin typeface="Muli"/>
              </a:rPr>
              <a:t> off</a:t>
            </a:r>
            <a:endParaRPr lang="de-DE" err="1">
              <a:latin typeface="Muli"/>
            </a:endParaRPr>
          </a:p>
          <a:p>
            <a:r>
              <a:rPr lang="de-DE" err="1">
                <a:latin typeface="Muli"/>
              </a:rPr>
              <a:t>What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we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have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done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since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then</a:t>
            </a:r>
          </a:p>
          <a:p>
            <a:r>
              <a:rPr lang="de-DE" err="1">
                <a:latin typeface="Muli"/>
              </a:rPr>
              <a:t>What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we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would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want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to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try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if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we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had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the</a:t>
            </a:r>
            <a:r>
              <a:rPr lang="de-DE">
                <a:latin typeface="Muli"/>
              </a:rPr>
              <a:t> time</a:t>
            </a: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93EC12-1C26-4B62-BDAA-E78E7D68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920A1E-9B8D-4765-83CF-67327594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9F36D43-94E2-4098-BC73-55824E12C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7CD0-4B65-46EE-8F64-B173006A6981}" type="datetime1">
              <a:rPr lang="de-DE" smtClean="0"/>
              <a:t>28.01.2019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96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F98F-92E5-4595-9ED3-4DDBC946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Oswald"/>
              </a:rPr>
              <a:t>Where</a:t>
            </a:r>
            <a:r>
              <a:rPr lang="de-DE">
                <a:latin typeface="Oswald"/>
              </a:rPr>
              <a:t> </a:t>
            </a:r>
            <a:r>
              <a:rPr lang="de-DE" err="1">
                <a:latin typeface="Oswald"/>
              </a:rPr>
              <a:t>we</a:t>
            </a:r>
            <a:r>
              <a:rPr lang="de-DE">
                <a:latin typeface="Oswald"/>
              </a:rPr>
              <a:t> </a:t>
            </a:r>
            <a:r>
              <a:rPr lang="de-DE" err="1">
                <a:latin typeface="Oswald"/>
              </a:rPr>
              <a:t>left</a:t>
            </a:r>
            <a:r>
              <a:rPr lang="de-DE">
                <a:latin typeface="Oswald"/>
              </a:rPr>
              <a:t> off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FBF19-386F-4072-88F0-8D2D3019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222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err="1">
                <a:latin typeface="Muli"/>
              </a:rPr>
              <a:t>rewritten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some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extraction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tools</a:t>
            </a:r>
            <a:r>
              <a:rPr lang="de-DE">
                <a:latin typeface="Muli"/>
              </a:rPr>
              <a:t> in Python</a:t>
            </a:r>
          </a:p>
          <a:p>
            <a:r>
              <a:rPr lang="de-DE"/>
              <a:t>extracted text &amp; audio</a:t>
            </a:r>
          </a:p>
          <a:p>
            <a:r>
              <a:rPr lang="de-DE"/>
              <a:t>developed some ideas for helpful tools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ADFBAC-178F-4193-B2B4-296FEEF806F2}"/>
              </a:ext>
            </a:extLst>
          </p:cNvPr>
          <p:cNvGrpSpPr/>
          <p:nvPr/>
        </p:nvGrpSpPr>
        <p:grpSpPr>
          <a:xfrm>
            <a:off x="10481751" y="594758"/>
            <a:ext cx="1718621" cy="7910811"/>
            <a:chOff x="10481751" y="594758"/>
            <a:chExt cx="1718621" cy="7910811"/>
          </a:xfrm>
          <a:blipFill dpi="0" rotWithShape="0">
            <a:blip r:embed="rId2"/>
            <a:srcRect/>
            <a:tile tx="-3683000" ty="-381000" sx="70000" sy="70000" flip="none" algn="ctr"/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27F670-FF6E-465A-BA87-2A904E13BDA0}"/>
                </a:ext>
              </a:extLst>
            </p:cNvPr>
            <p:cNvSpPr/>
            <p:nvPr/>
          </p:nvSpPr>
          <p:spPr>
            <a:xfrm rot="16634252">
              <a:off x="8050046" y="4355243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03CFA4-E2DA-44B5-B5A7-57BB9EEAA272}"/>
                </a:ext>
              </a:extLst>
            </p:cNvPr>
            <p:cNvSpPr/>
            <p:nvPr/>
          </p:nvSpPr>
          <p:spPr>
            <a:xfrm rot="16634252">
              <a:off x="7099430" y="3977079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0B161-8B8D-4D79-8973-449716F0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498550-CC1F-4932-8305-7216D693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3BE43A6-8325-45AE-BD44-62C93FEB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A3AA8-207A-4ED4-A5C0-851989BF7098}" type="datetime1">
              <a:rPr lang="de-DE" smtClean="0"/>
              <a:t>28.01.2019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17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ECAA9E-9D20-40FB-97F1-2FE0794A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87" y="1607199"/>
            <a:ext cx="3839109" cy="4474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60CD4-0494-4010-B3C5-D61C4AFA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Oswald"/>
              </a:rPr>
              <a:t>What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we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had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as</a:t>
            </a:r>
            <a:r>
              <a:rPr lang="de-DE" dirty="0">
                <a:latin typeface="Oswald"/>
              </a:rPr>
              <a:t> a </a:t>
            </a:r>
            <a:r>
              <a:rPr lang="de-DE" dirty="0" err="1">
                <a:latin typeface="Oswald"/>
              </a:rPr>
              <a:t>starting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96F8-014A-463E-9FFC-B917EDA5C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44758-EF88-4F4D-B73D-A68EA03CE2A9}"/>
              </a:ext>
            </a:extLst>
          </p:cNvPr>
          <p:cNvGrpSpPr/>
          <p:nvPr/>
        </p:nvGrpSpPr>
        <p:grpSpPr>
          <a:xfrm>
            <a:off x="7839183" y="1588967"/>
            <a:ext cx="8251004" cy="3242545"/>
            <a:chOff x="7839183" y="1296749"/>
            <a:chExt cx="8251004" cy="3242545"/>
          </a:xfrm>
        </p:grpSpPr>
        <p:pic>
          <p:nvPicPr>
            <p:cNvPr id="1026" name="Picture 2" descr="game_scale2x">
              <a:extLst>
                <a:ext uri="{FF2B5EF4-FFF2-40B4-BE49-F238E27FC236}">
                  <a16:creationId xmlns:a16="http://schemas.microsoft.com/office/drawing/2014/main" id="{DE7A586B-114B-4CE5-AA3C-D00DF0C94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748" y="1512282"/>
              <a:ext cx="4661738" cy="3027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57A6ED-0CAE-46C2-A734-68DBF3A2D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83" y="1296749"/>
              <a:ext cx="8251004" cy="9018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2CC0ED2-B025-4CAA-BD2A-A767DA478C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126"/>
          <a:stretch/>
        </p:blipFill>
        <p:spPr>
          <a:xfrm>
            <a:off x="1547720" y="5137756"/>
            <a:ext cx="6496945" cy="1352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B5E6CC-0712-40B3-B4B2-19B694BA7DCD}"/>
              </a:ext>
            </a:extLst>
          </p:cNvPr>
          <p:cNvSpPr/>
          <p:nvPr/>
        </p:nvSpPr>
        <p:spPr>
          <a:xfrm>
            <a:off x="1609364" y="5424755"/>
            <a:ext cx="4565405" cy="421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EE430A50-D1F0-441B-B718-D971C6680F6B}"/>
              </a:ext>
            </a:extLst>
          </p:cNvPr>
          <p:cNvSpPr/>
          <p:nvPr/>
        </p:nvSpPr>
        <p:spPr>
          <a:xfrm rot="5400000">
            <a:off x="4370731" y="2378829"/>
            <a:ext cx="1325501" cy="1107866"/>
          </a:xfrm>
          <a:prstGeom prst="flowChartPunchedCard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BIN-FILE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325440D-5348-4E05-8477-7C2130B0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F67949-3A7C-4C14-9E3A-36EE915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8E903DB-C216-44A4-8031-97D7AAC4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446-BFB7-47C2-90A7-78AE2D332878}" type="datetime1">
              <a:rPr lang="de-DE" smtClean="0"/>
              <a:t>28.01.2019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94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CB36-AA20-4D2B-8375-60B00C89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Oswald"/>
              </a:rPr>
              <a:t>What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we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wanted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to</a:t>
            </a:r>
            <a:r>
              <a:rPr lang="de-DE" dirty="0">
                <a:latin typeface="Oswald"/>
              </a:rPr>
              <a:t> do </a:t>
            </a:r>
            <a:r>
              <a:rPr lang="de-DE" dirty="0" err="1">
                <a:latin typeface="Oswald"/>
              </a:rPr>
              <a:t>since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we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left</a:t>
            </a:r>
            <a:r>
              <a:rPr lang="de-DE" dirty="0">
                <a:latin typeface="Oswald"/>
              </a:rPr>
              <a:t> off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B2F37-86CF-4BAD-8147-F98EB0873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develop the presented tools (for better ease-of-use)</a:t>
            </a:r>
          </a:p>
          <a:p>
            <a:pPr lvl="1"/>
            <a:r>
              <a:rPr lang="de-DE"/>
              <a:t>evaluate developed indicators (e.g. For JPEGs)</a:t>
            </a:r>
          </a:p>
          <a:p>
            <a:r>
              <a:rPr lang="de-DE" err="1">
                <a:latin typeface="Muli"/>
              </a:rPr>
              <a:t>extract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assets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from</a:t>
            </a:r>
            <a:r>
              <a:rPr lang="de-DE">
                <a:latin typeface="Muli"/>
              </a:rPr>
              <a:t> </a:t>
            </a:r>
            <a:r>
              <a:rPr lang="de-DE" err="1">
                <a:latin typeface="Muli"/>
              </a:rPr>
              <a:t>the</a:t>
            </a:r>
            <a:r>
              <a:rPr lang="de-DE">
                <a:latin typeface="Muli"/>
              </a:rPr>
              <a:t> Binary </a:t>
            </a:r>
            <a:r>
              <a:rPr lang="de-DE" sz="2000">
                <a:latin typeface="Muli"/>
              </a:rPr>
              <a:t>(</a:t>
            </a:r>
            <a:r>
              <a:rPr lang="de-DE" sz="2000" err="1">
                <a:latin typeface="Muli"/>
              </a:rPr>
              <a:t>as</a:t>
            </a:r>
            <a:r>
              <a:rPr lang="de-DE" sz="2000">
                <a:latin typeface="Muli"/>
              </a:rPr>
              <a:t> </a:t>
            </a:r>
            <a:r>
              <a:rPr lang="de-DE" sz="2000" err="1">
                <a:latin typeface="Muli"/>
              </a:rPr>
              <a:t>it</a:t>
            </a:r>
            <a:r>
              <a:rPr lang="de-DE" sz="2000">
                <a:latin typeface="Muli"/>
              </a:rPr>
              <a:t> </a:t>
            </a:r>
            <a:r>
              <a:rPr lang="de-DE" sz="2000" err="1">
                <a:latin typeface="Muli"/>
              </a:rPr>
              <a:t>is</a:t>
            </a:r>
            <a:r>
              <a:rPr lang="de-DE" sz="2000">
                <a:latin typeface="Muli"/>
              </a:rPr>
              <a:t> </a:t>
            </a:r>
            <a:r>
              <a:rPr lang="de-DE" sz="2000" err="1">
                <a:latin typeface="Muli"/>
              </a:rPr>
              <a:t>the</a:t>
            </a:r>
            <a:r>
              <a:rPr lang="de-DE" sz="2000">
                <a:latin typeface="Muli"/>
              </a:rPr>
              <a:t> original </a:t>
            </a:r>
            <a:r>
              <a:rPr lang="de-DE" sz="2000" err="1">
                <a:latin typeface="Muli"/>
              </a:rPr>
              <a:t>task</a:t>
            </a:r>
            <a:r>
              <a:rPr lang="de-DE" sz="2000">
                <a:latin typeface="Muli"/>
              </a:rPr>
              <a:t>)</a:t>
            </a:r>
            <a:endParaRPr lang="de-DE">
              <a:latin typeface="Mul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5C1EE5-50E5-41E6-879C-A5820697B92D}"/>
              </a:ext>
            </a:extLst>
          </p:cNvPr>
          <p:cNvGrpSpPr/>
          <p:nvPr/>
        </p:nvGrpSpPr>
        <p:grpSpPr>
          <a:xfrm>
            <a:off x="-4817095" y="5666831"/>
            <a:ext cx="12396446" cy="1475138"/>
            <a:chOff x="-1622482" y="6361312"/>
            <a:chExt cx="12396446" cy="1475138"/>
          </a:xfrm>
          <a:blipFill dpi="0" rotWithShape="1">
            <a:blip r:embed="rId2"/>
            <a:srcRect/>
            <a:tile tx="571500" ty="-1016000" sx="70000" sy="70000" flip="none" algn="ctr"/>
          </a:blip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E2ABB84-D8DA-41E8-9BE7-43A00E734CA4}"/>
                </a:ext>
              </a:extLst>
            </p:cNvPr>
            <p:cNvSpPr/>
            <p:nvPr/>
          </p:nvSpPr>
          <p:spPr>
            <a:xfrm rot="20103115">
              <a:off x="-1622482" y="6408872"/>
              <a:ext cx="7811505" cy="70376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9354A7F-2F3F-4B4F-94C6-95A3F18A1FB6}"/>
                </a:ext>
              </a:extLst>
            </p:cNvPr>
            <p:cNvSpPr/>
            <p:nvPr/>
          </p:nvSpPr>
          <p:spPr>
            <a:xfrm rot="20103115">
              <a:off x="365766" y="6386100"/>
              <a:ext cx="7811505" cy="94380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E1E97EE-69C5-48D4-886D-E9A5B4F0DD0C}"/>
                </a:ext>
              </a:extLst>
            </p:cNvPr>
            <p:cNvSpPr/>
            <p:nvPr/>
          </p:nvSpPr>
          <p:spPr>
            <a:xfrm rot="20103115">
              <a:off x="2962459" y="6361312"/>
              <a:ext cx="7811505" cy="147513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2E14997-967A-49A1-9E9E-FF88BBD0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A5BBA6-5500-431D-B7D8-CB94A480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04D196D-168F-49F1-A546-FA7FA111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95BF9-A94A-4D41-89F9-E3BE090C1764}" type="datetime1">
              <a:rPr lang="de-DE" smtClean="0"/>
              <a:t>28.01.2019</a:t>
            </a:fld>
            <a:endParaRPr lang="de-DE"/>
          </a:p>
        </p:txBody>
      </p:sp>
      <p:pic>
        <p:nvPicPr>
          <p:cNvPr id="4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A3CEE80E-3B86-48D6-9001-2E48DE00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126" y="4058854"/>
            <a:ext cx="5589750" cy="31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52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32A2B-E0E8-4C80-9B84-CE1211DC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Oswald"/>
              </a:rPr>
              <a:t>What</a:t>
            </a:r>
            <a:r>
              <a:rPr lang="de-DE">
                <a:latin typeface="Oswald"/>
              </a:rPr>
              <a:t> </a:t>
            </a:r>
            <a:r>
              <a:rPr lang="de-DE" err="1">
                <a:latin typeface="Oswald"/>
              </a:rPr>
              <a:t>we</a:t>
            </a:r>
            <a:r>
              <a:rPr lang="de-DE">
                <a:latin typeface="Oswald"/>
              </a:rPr>
              <a:t> </a:t>
            </a:r>
            <a:r>
              <a:rPr lang="de-DE" err="1">
                <a:latin typeface="Oswald"/>
              </a:rPr>
              <a:t>actually</a:t>
            </a:r>
            <a:r>
              <a:rPr lang="de-DE">
                <a:latin typeface="Oswald"/>
              </a:rPr>
              <a:t> </a:t>
            </a:r>
            <a:r>
              <a:rPr lang="de-DE" err="1">
                <a:latin typeface="Oswald"/>
              </a:rPr>
              <a:t>did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91CA6A-2399-49AD-82FC-19C35DBD3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>
                <a:latin typeface="Muli"/>
              </a:rPr>
              <a:t>extracted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sprites</a:t>
            </a:r>
            <a:r>
              <a:rPr lang="de-DE" dirty="0">
                <a:latin typeface="Muli"/>
              </a:rPr>
              <a:t> and </a:t>
            </a:r>
            <a:r>
              <a:rPr lang="de-DE" dirty="0" err="1">
                <a:latin typeface="Muli"/>
              </a:rPr>
              <a:t>image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assets</a:t>
            </a:r>
          </a:p>
          <a:p>
            <a:r>
              <a:rPr lang="de-DE" dirty="0" err="1">
                <a:latin typeface="Muli"/>
              </a:rPr>
              <a:t>extracted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image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paletts</a:t>
            </a:r>
          </a:p>
          <a:p>
            <a:r>
              <a:rPr lang="de-DE" dirty="0" err="1">
                <a:latin typeface="Muli"/>
              </a:rPr>
              <a:t>endianess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is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now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taken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into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account</a:t>
            </a:r>
          </a:p>
          <a:p>
            <a:r>
              <a:rPr lang="de-DE" dirty="0" err="1">
                <a:latin typeface="Muli"/>
              </a:rPr>
              <a:t>developed</a:t>
            </a:r>
            <a:r>
              <a:rPr lang="de-DE" dirty="0">
                <a:latin typeface="Muli"/>
              </a:rPr>
              <a:t> a </a:t>
            </a:r>
            <a:r>
              <a:rPr lang="de-DE" dirty="0" err="1">
                <a:latin typeface="Muli"/>
              </a:rPr>
              <a:t>frontend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for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our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tool</a:t>
            </a:r>
            <a:r>
              <a:rPr lang="de-DE" dirty="0">
                <a:latin typeface="Muli"/>
              </a:rPr>
              <a:t>(s)</a:t>
            </a:r>
            <a:endParaRPr lang="de-DE" dirty="0" err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39290E-80FC-44CE-9323-E15EB059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59C6-0EF3-484A-BF8A-5935640CEC8F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FECA1A-95F0-438F-8BC5-378758C22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661EE-8193-4FE4-A0A5-804DFCAD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6</a:t>
            </a:fld>
            <a:endParaRPr lang="de-DE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14EF5A92-3336-46C7-A7B4-B728B2E729AC}"/>
              </a:ext>
            </a:extLst>
          </p:cNvPr>
          <p:cNvGrpSpPr/>
          <p:nvPr/>
        </p:nvGrpSpPr>
        <p:grpSpPr>
          <a:xfrm>
            <a:off x="10411682" y="200620"/>
            <a:ext cx="1718621" cy="7910811"/>
            <a:chOff x="10481751" y="594758"/>
            <a:chExt cx="1718621" cy="7910811"/>
          </a:xfrm>
          <a:blipFill dpi="0" rotWithShape="0">
            <a:blip r:embed="rId2"/>
            <a:srcRect/>
            <a:tile tx="-3683000" ty="-381000" sx="70000" sy="70000" flip="none" algn="ctr"/>
          </a:blipFill>
        </p:grpSpPr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5FA309CE-0D9A-4790-B7C0-ED0CA14679D9}"/>
                </a:ext>
              </a:extLst>
            </p:cNvPr>
            <p:cNvSpPr/>
            <p:nvPr/>
          </p:nvSpPr>
          <p:spPr>
            <a:xfrm rot="16634252">
              <a:off x="8050046" y="4355243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: Rounded Corners 5">
              <a:extLst>
                <a:ext uri="{FF2B5EF4-FFF2-40B4-BE49-F238E27FC236}">
                  <a16:creationId xmlns:a16="http://schemas.microsoft.com/office/drawing/2014/main" id="{ABB6772D-9818-468B-BEF4-B2B77C6788B5}"/>
                </a:ext>
              </a:extLst>
            </p:cNvPr>
            <p:cNvSpPr/>
            <p:nvPr/>
          </p:nvSpPr>
          <p:spPr>
            <a:xfrm rot="16634252">
              <a:off x="7099430" y="3977079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3482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32A2B-E0E8-4C80-9B84-CE1211DC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Oswald"/>
              </a:rPr>
              <a:t>What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we</a:t>
            </a:r>
            <a:r>
              <a:rPr lang="de-DE" dirty="0">
                <a:latin typeface="Oswald"/>
              </a:rPr>
              <a:t> </a:t>
            </a:r>
            <a:r>
              <a:rPr lang="de-DE" dirty="0" err="1">
                <a:latin typeface="Oswald"/>
              </a:rPr>
              <a:t>could</a:t>
            </a:r>
            <a:r>
              <a:rPr lang="de-DE" dirty="0">
                <a:latin typeface="Oswald"/>
              </a:rPr>
              <a:t> not do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91CA6A-2399-49AD-82FC-19C35DBD3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>
                <a:latin typeface="Muli"/>
              </a:rPr>
              <a:t>developed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more</a:t>
            </a:r>
            <a:r>
              <a:rPr lang="de-DE" dirty="0">
                <a:latin typeface="Muli"/>
              </a:rPr>
              <a:t> &amp; </a:t>
            </a:r>
            <a:r>
              <a:rPr lang="de-DE" dirty="0" err="1">
                <a:latin typeface="Muli"/>
              </a:rPr>
              <a:t>better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metrics</a:t>
            </a:r>
          </a:p>
          <a:p>
            <a:pPr lvl="1"/>
            <a:r>
              <a:rPr lang="de-DE" dirty="0">
                <a:latin typeface="Muli"/>
              </a:rPr>
              <a:t>time </a:t>
            </a:r>
            <a:r>
              <a:rPr lang="de-DE" dirty="0" err="1">
                <a:latin typeface="Muli"/>
              </a:rPr>
              <a:t>constraints</a:t>
            </a:r>
          </a:p>
          <a:p>
            <a:r>
              <a:rPr lang="de-DE" dirty="0" err="1">
                <a:latin typeface="Muli"/>
              </a:rPr>
              <a:t>idea</a:t>
            </a:r>
            <a:r>
              <a:rPr lang="de-DE" dirty="0">
                <a:latin typeface="Muli"/>
              </a:rPr>
              <a:t>: </a:t>
            </a:r>
            <a:r>
              <a:rPr lang="de-DE" dirty="0" err="1">
                <a:latin typeface="Muli"/>
              </a:rPr>
              <a:t>let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the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computer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discover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the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metric</a:t>
            </a:r>
          </a:p>
          <a:p>
            <a:pPr lvl="1"/>
            <a:r>
              <a:rPr lang="de-DE" dirty="0" err="1">
                <a:latin typeface="Muli"/>
              </a:rPr>
              <a:t>neural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networks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as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qualifier</a:t>
            </a:r>
          </a:p>
          <a:p>
            <a:pPr lvl="1"/>
            <a:r>
              <a:rPr lang="de-DE" dirty="0">
                <a:latin typeface="Muli"/>
              </a:rPr>
              <a:t>LSTM – </a:t>
            </a:r>
            <a:r>
              <a:rPr lang="de-DE" dirty="0" err="1">
                <a:latin typeface="Muli"/>
              </a:rPr>
              <a:t>networks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for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analyzing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continous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data</a:t>
            </a:r>
          </a:p>
          <a:p>
            <a:r>
              <a:rPr lang="de-DE" dirty="0" err="1">
                <a:latin typeface="Muli"/>
              </a:rPr>
              <a:t>image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metrics</a:t>
            </a:r>
          </a:p>
          <a:p>
            <a:pPr lvl="1"/>
            <a:r>
              <a:rPr lang="de-DE" dirty="0">
                <a:latin typeface="Muli"/>
              </a:rPr>
              <a:t>high </a:t>
            </a:r>
            <a:r>
              <a:rPr lang="de-DE" dirty="0" err="1">
                <a:latin typeface="Muli"/>
              </a:rPr>
              <a:t>repetition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data</a:t>
            </a:r>
          </a:p>
          <a:p>
            <a:pPr lvl="1"/>
            <a:r>
              <a:rPr lang="de-DE" dirty="0" err="1">
                <a:latin typeface="Muli"/>
              </a:rPr>
              <a:t>reason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about</a:t>
            </a:r>
            <a:r>
              <a:rPr lang="de-DE" dirty="0">
                <a:latin typeface="Muli"/>
              </a:rPr>
              <a:t> </a:t>
            </a:r>
            <a:r>
              <a:rPr lang="de-DE" dirty="0" err="1">
                <a:latin typeface="Muli"/>
              </a:rPr>
              <a:t>size</a:t>
            </a:r>
            <a:r>
              <a:rPr lang="de-DE" dirty="0">
                <a:latin typeface="Muli"/>
              </a:rPr>
              <a:t>-bytes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39290E-80FC-44CE-9323-E15EB059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59C6-0EF3-484A-BF8A-5935640CEC8F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FECA1A-95F0-438F-8BC5-378758C22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661EE-8193-4FE4-A0A5-804DFCAD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7</a:t>
            </a:fld>
            <a:endParaRPr lang="de-DE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14EF5A92-3336-46C7-A7B4-B728B2E729AC}"/>
              </a:ext>
            </a:extLst>
          </p:cNvPr>
          <p:cNvGrpSpPr/>
          <p:nvPr/>
        </p:nvGrpSpPr>
        <p:grpSpPr>
          <a:xfrm>
            <a:off x="10411682" y="200620"/>
            <a:ext cx="1718621" cy="7910811"/>
            <a:chOff x="10481751" y="594758"/>
            <a:chExt cx="1718621" cy="7910811"/>
          </a:xfrm>
          <a:blipFill dpi="0" rotWithShape="0">
            <a:blip r:embed="rId2"/>
            <a:srcRect/>
            <a:tile tx="-3683000" ty="-381000" sx="70000" sy="70000" flip="none" algn="ctr"/>
          </a:blipFill>
        </p:grpSpPr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5FA309CE-0D9A-4790-B7C0-ED0CA14679D9}"/>
                </a:ext>
              </a:extLst>
            </p:cNvPr>
            <p:cNvSpPr/>
            <p:nvPr/>
          </p:nvSpPr>
          <p:spPr>
            <a:xfrm rot="16634252">
              <a:off x="8050046" y="4355243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: Rounded Corners 5">
              <a:extLst>
                <a:ext uri="{FF2B5EF4-FFF2-40B4-BE49-F238E27FC236}">
                  <a16:creationId xmlns:a16="http://schemas.microsoft.com/office/drawing/2014/main" id="{ABB6772D-9818-468B-BEF4-B2B77C6788B5}"/>
                </a:ext>
              </a:extLst>
            </p:cNvPr>
            <p:cNvSpPr/>
            <p:nvPr/>
          </p:nvSpPr>
          <p:spPr>
            <a:xfrm rot="16634252">
              <a:off x="7099430" y="3977079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28114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C668D-90A8-4AC2-9754-5B978A73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Oswald"/>
              </a:rPr>
              <a:t>Demo Time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EC25AF-38AA-4BFD-81CB-D479E9D3E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Muli"/>
              </a:rPr>
              <a:t>-- </a:t>
            </a:r>
            <a:r>
              <a:rPr lang="de-DE" dirty="0" err="1">
                <a:latin typeface="Muli"/>
              </a:rPr>
              <a:t>frontend</a:t>
            </a:r>
            <a:r>
              <a:rPr lang="de-DE" dirty="0">
                <a:latin typeface="Muli"/>
              </a:rPr>
              <a:t> -- 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B7CA9C-CAB2-4831-A313-FB73FDF7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59C6-0EF3-484A-BF8A-5935640CEC8F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C75514-69F8-4EA3-A83D-DADCC972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8140EE-599E-432C-84F4-A206D937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pPr/>
              <a:t>8</a:t>
            </a:fld>
            <a:endParaRPr lang="de-DE"/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52F14A9E-0FEA-4889-9ECF-9BEEDE83BBD2}"/>
              </a:ext>
            </a:extLst>
          </p:cNvPr>
          <p:cNvGrpSpPr/>
          <p:nvPr/>
        </p:nvGrpSpPr>
        <p:grpSpPr>
          <a:xfrm rot="19334252">
            <a:off x="7144002" y="3725607"/>
            <a:ext cx="8502207" cy="1428660"/>
            <a:chOff x="-1256734" y="3849625"/>
            <a:chExt cx="8502207" cy="1428660"/>
          </a:xfrm>
          <a:blipFill dpi="0" rotWithShape="0">
            <a:blip r:embed="rId2"/>
            <a:srcRect/>
            <a:tile tx="-4445000" ty="1333500" sx="50000" sy="51000" flip="none" algn="ctr"/>
          </a:blipFill>
        </p:grpSpPr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6DC66CE6-CE17-4D68-89EE-6D0E6139C370}"/>
                </a:ext>
              </a:extLst>
            </p:cNvPr>
            <p:cNvSpPr/>
            <p:nvPr/>
          </p:nvSpPr>
          <p:spPr>
            <a:xfrm rot="18900000">
              <a:off x="-566032" y="4789138"/>
              <a:ext cx="7811505" cy="48914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: Rounded Corners 5">
              <a:extLst>
                <a:ext uri="{FF2B5EF4-FFF2-40B4-BE49-F238E27FC236}">
                  <a16:creationId xmlns:a16="http://schemas.microsoft.com/office/drawing/2014/main" id="{24A17AD1-ABC5-4D44-A84A-DF9D87BE1074}"/>
                </a:ext>
              </a:extLst>
            </p:cNvPr>
            <p:cNvSpPr/>
            <p:nvPr/>
          </p:nvSpPr>
          <p:spPr>
            <a:xfrm rot="18900000">
              <a:off x="-1256734" y="3849625"/>
              <a:ext cx="7811505" cy="10468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3907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F03C23-1093-49E5-ACF2-340FF4D9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Oswald"/>
              </a:rPr>
              <a:t>Demo Time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C49E05-8C42-45BE-BBA5-F7B2D454B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latin typeface="Muli"/>
              </a:rPr>
              <a:t>-- </a:t>
            </a:r>
            <a:r>
              <a:rPr lang="de-DE" err="1">
                <a:latin typeface="Muli"/>
              </a:rPr>
              <a:t>backup</a:t>
            </a:r>
            <a:r>
              <a:rPr lang="de-DE">
                <a:latin typeface="Muli"/>
              </a:rPr>
              <a:t> -- 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DA7C5-6E70-4FB8-A435-65FD2C9F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2869-FD72-46CA-AC8A-340D97E678EC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C07CE0-7986-448D-8707-8CF4EE54C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Noel Danz &amp; Raoul Baron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2F2242-5A29-4B0F-A3C9-70B5DDC2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24A56-9F16-491B-94D9-1EF400FE7C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7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12</Slides>
  <Notes>0</Notes>
  <HiddenSlides>3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 Theme</vt:lpstr>
      <vt:lpstr>Reverse-Engineering</vt:lpstr>
      <vt:lpstr>Overview</vt:lpstr>
      <vt:lpstr>Where we left off</vt:lpstr>
      <vt:lpstr>What we had as a starting point</vt:lpstr>
      <vt:lpstr>What we wanted to do since we left off</vt:lpstr>
      <vt:lpstr>What we actually did</vt:lpstr>
      <vt:lpstr>What we could not do</vt:lpstr>
      <vt:lpstr>Demo Time</vt:lpstr>
      <vt:lpstr>Demo Time</vt:lpstr>
      <vt:lpstr>PowerPoint-Präsentation</vt:lpstr>
      <vt:lpstr>PowerPoint-Präsentation</vt:lpstr>
      <vt:lpstr>If we had more time we would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Reverse-Engineering</dc:title>
  <dc:creator>noeld</dc:creator>
  <cp:revision>251</cp:revision>
  <dcterms:created xsi:type="dcterms:W3CDTF">2018-12-04T17:50:55Z</dcterms:created>
  <dcterms:modified xsi:type="dcterms:W3CDTF">2019-01-28T22:55:03Z</dcterms:modified>
</cp:coreProperties>
</file>